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03ABB4-B8C7-4B46-B2FE-A17C77124B3F}" type="datetimeFigureOut">
              <a:rPr lang="en-US" smtClean="0"/>
              <a:t>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0AD2B-E5D0-4C96-9D77-D7771B14ED5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1346012" y="910511"/>
            <a:ext cx="7298346" cy="882428"/>
            <a:chOff x="1346012" y="910511"/>
            <a:chExt cx="7298346" cy="882428"/>
          </a:xfrm>
        </p:grpSpPr>
        <p:sp>
          <p:nvSpPr>
            <p:cNvPr id="2" name="Freeform 1"/>
            <p:cNvSpPr/>
            <p:nvPr/>
          </p:nvSpPr>
          <p:spPr>
            <a:xfrm>
              <a:off x="1346012" y="910511"/>
              <a:ext cx="486408" cy="801269"/>
            </a:xfrm>
            <a:custGeom>
              <a:avLst/>
              <a:gdLst/>
              <a:ahLst/>
              <a:cxnLst/>
              <a:rect l="0" t="0" r="0" b="0"/>
              <a:pathLst>
                <a:path w="486408" h="801269">
                  <a:moveTo>
                    <a:pt x="65267" y="598"/>
                  </a:moveTo>
                  <a:lnTo>
                    <a:pt x="59678" y="59215"/>
                  </a:lnTo>
                  <a:lnTo>
                    <a:pt x="47309" y="120625"/>
                  </a:lnTo>
                  <a:lnTo>
                    <a:pt x="33600" y="179028"/>
                  </a:lnTo>
                  <a:lnTo>
                    <a:pt x="14953" y="240124"/>
                  </a:lnTo>
                  <a:lnTo>
                    <a:pt x="3521" y="257573"/>
                  </a:lnTo>
                  <a:lnTo>
                    <a:pt x="706" y="258482"/>
                  </a:lnTo>
                  <a:lnTo>
                    <a:pt x="0" y="254409"/>
                  </a:lnTo>
                  <a:lnTo>
                    <a:pt x="5031" y="191481"/>
                  </a:lnTo>
                  <a:lnTo>
                    <a:pt x="16714" y="137089"/>
                  </a:lnTo>
                  <a:lnTo>
                    <a:pt x="38692" y="79595"/>
                  </a:lnTo>
                  <a:lnTo>
                    <a:pt x="68683" y="33230"/>
                  </a:lnTo>
                  <a:lnTo>
                    <a:pt x="89012" y="13932"/>
                  </a:lnTo>
                  <a:lnTo>
                    <a:pt x="113645" y="1455"/>
                  </a:lnTo>
                  <a:lnTo>
                    <a:pt x="125595" y="0"/>
                  </a:lnTo>
                  <a:lnTo>
                    <a:pt x="148231" y="4622"/>
                  </a:lnTo>
                  <a:lnTo>
                    <a:pt x="190189" y="26653"/>
                  </a:lnTo>
                  <a:lnTo>
                    <a:pt x="206966" y="39864"/>
                  </a:lnTo>
                  <a:lnTo>
                    <a:pt x="223975" y="66045"/>
                  </a:lnTo>
                  <a:lnTo>
                    <a:pt x="248608" y="121974"/>
                  </a:lnTo>
                  <a:lnTo>
                    <a:pt x="272885" y="176175"/>
                  </a:lnTo>
                  <a:lnTo>
                    <a:pt x="282371" y="213278"/>
                  </a:lnTo>
                  <a:lnTo>
                    <a:pt x="291165" y="267737"/>
                  </a:lnTo>
                  <a:lnTo>
                    <a:pt x="302998" y="324724"/>
                  </a:lnTo>
                  <a:lnTo>
                    <a:pt x="306548" y="387974"/>
                  </a:lnTo>
                  <a:lnTo>
                    <a:pt x="307250" y="451464"/>
                  </a:lnTo>
                  <a:lnTo>
                    <a:pt x="307388" y="511925"/>
                  </a:lnTo>
                  <a:lnTo>
                    <a:pt x="304296" y="568928"/>
                  </a:lnTo>
                  <a:lnTo>
                    <a:pt x="298356" y="625248"/>
                  </a:lnTo>
                  <a:lnTo>
                    <a:pt x="285633" y="684021"/>
                  </a:lnTo>
                  <a:lnTo>
                    <a:pt x="277851" y="704425"/>
                  </a:lnTo>
                  <a:lnTo>
                    <a:pt x="237963" y="765655"/>
                  </a:lnTo>
                  <a:lnTo>
                    <a:pt x="203913" y="790491"/>
                  </a:lnTo>
                  <a:lnTo>
                    <a:pt x="181870" y="801268"/>
                  </a:lnTo>
                  <a:lnTo>
                    <a:pt x="157255" y="800598"/>
                  </a:lnTo>
                  <a:lnTo>
                    <a:pt x="133056" y="792502"/>
                  </a:lnTo>
                  <a:lnTo>
                    <a:pt x="114503" y="781104"/>
                  </a:lnTo>
                  <a:lnTo>
                    <a:pt x="101577" y="762001"/>
                  </a:lnTo>
                  <a:lnTo>
                    <a:pt x="83748" y="711609"/>
                  </a:lnTo>
                  <a:lnTo>
                    <a:pt x="78152" y="664903"/>
                  </a:lnTo>
                  <a:lnTo>
                    <a:pt x="83082" y="637436"/>
                  </a:lnTo>
                  <a:lnTo>
                    <a:pt x="87672" y="625198"/>
                  </a:lnTo>
                  <a:lnTo>
                    <a:pt x="102131" y="608481"/>
                  </a:lnTo>
                  <a:lnTo>
                    <a:pt x="110900" y="602386"/>
                  </a:lnTo>
                  <a:lnTo>
                    <a:pt x="151187" y="593807"/>
                  </a:lnTo>
                  <a:lnTo>
                    <a:pt x="194580" y="602443"/>
                  </a:lnTo>
                  <a:lnTo>
                    <a:pt x="231484" y="625409"/>
                  </a:lnTo>
                  <a:lnTo>
                    <a:pt x="286070" y="674900"/>
                  </a:lnTo>
                  <a:lnTo>
                    <a:pt x="349510" y="734516"/>
                  </a:lnTo>
                  <a:lnTo>
                    <a:pt x="391645" y="765061"/>
                  </a:lnTo>
                  <a:lnTo>
                    <a:pt x="415825" y="773198"/>
                  </a:lnTo>
                  <a:lnTo>
                    <a:pt x="452625" y="777778"/>
                  </a:lnTo>
                  <a:lnTo>
                    <a:pt x="486407" y="7797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58761" y="15954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11445" y="995337"/>
              <a:ext cx="51176" cy="758053"/>
            </a:xfrm>
            <a:custGeom>
              <a:avLst/>
              <a:gdLst/>
              <a:ahLst/>
              <a:cxnLst/>
              <a:rect l="0" t="0" r="0" b="0"/>
              <a:pathLst>
                <a:path w="51176" h="758053">
                  <a:moveTo>
                    <a:pt x="0" y="0"/>
                  </a:moveTo>
                  <a:lnTo>
                    <a:pt x="3119" y="59359"/>
                  </a:lnTo>
                  <a:lnTo>
                    <a:pt x="9065" y="115711"/>
                  </a:lnTo>
                  <a:lnTo>
                    <a:pt x="17475" y="175932"/>
                  </a:lnTo>
                  <a:lnTo>
                    <a:pt x="21165" y="225783"/>
                  </a:lnTo>
                  <a:lnTo>
                    <a:pt x="27978" y="278769"/>
                  </a:lnTo>
                  <a:lnTo>
                    <a:pt x="30516" y="337232"/>
                  </a:lnTo>
                  <a:lnTo>
                    <a:pt x="32438" y="392119"/>
                  </a:lnTo>
                  <a:lnTo>
                    <a:pt x="38727" y="445427"/>
                  </a:lnTo>
                  <a:lnTo>
                    <a:pt x="41110" y="498266"/>
                  </a:lnTo>
                  <a:lnTo>
                    <a:pt x="41816" y="550967"/>
                  </a:lnTo>
                  <a:lnTo>
                    <a:pt x="42025" y="602457"/>
                  </a:lnTo>
                  <a:lnTo>
                    <a:pt x="45216" y="659250"/>
                  </a:lnTo>
                  <a:lnTo>
                    <a:pt x="51175" y="715789"/>
                  </a:lnTo>
                  <a:lnTo>
                    <a:pt x="48871" y="736539"/>
                  </a:lnTo>
                  <a:lnTo>
                    <a:pt x="42114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74657" y="974280"/>
              <a:ext cx="52644" cy="736996"/>
            </a:xfrm>
            <a:custGeom>
              <a:avLst/>
              <a:gdLst/>
              <a:ahLst/>
              <a:cxnLst/>
              <a:rect l="0" t="0" r="0" b="0"/>
              <a:pathLst>
                <a:path w="52644" h="736996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239" y="164138"/>
                  </a:lnTo>
                  <a:lnTo>
                    <a:pt x="11613" y="222939"/>
                  </a:lnTo>
                  <a:lnTo>
                    <a:pt x="17739" y="283645"/>
                  </a:lnTo>
                  <a:lnTo>
                    <a:pt x="21244" y="339197"/>
                  </a:lnTo>
                  <a:lnTo>
                    <a:pt x="28001" y="392701"/>
                  </a:lnTo>
                  <a:lnTo>
                    <a:pt x="30524" y="445599"/>
                  </a:lnTo>
                  <a:lnTo>
                    <a:pt x="31271" y="497148"/>
                  </a:lnTo>
                  <a:lnTo>
                    <a:pt x="34643" y="560200"/>
                  </a:lnTo>
                  <a:lnTo>
                    <a:pt x="40638" y="623044"/>
                  </a:lnTo>
                  <a:lnTo>
                    <a:pt x="47266" y="677495"/>
                  </a:lnTo>
                  <a:lnTo>
                    <a:pt x="52643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64253" y="1374363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25764" y="3120"/>
                  </a:lnTo>
                  <a:lnTo>
                    <a:pt x="65218" y="9553"/>
                  </a:lnTo>
                  <a:lnTo>
                    <a:pt x="1959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80191" y="1121679"/>
              <a:ext cx="63172" cy="600126"/>
            </a:xfrm>
            <a:custGeom>
              <a:avLst/>
              <a:gdLst/>
              <a:ahLst/>
              <a:cxnLst/>
              <a:rect l="0" t="0" r="0" b="0"/>
              <a:pathLst>
                <a:path w="63172" h="600126">
                  <a:moveTo>
                    <a:pt x="63171" y="600125"/>
                  </a:moveTo>
                  <a:lnTo>
                    <a:pt x="54838" y="562647"/>
                  </a:lnTo>
                  <a:lnTo>
                    <a:pt x="53076" y="505634"/>
                  </a:lnTo>
                  <a:lnTo>
                    <a:pt x="47182" y="455274"/>
                  </a:lnTo>
                  <a:lnTo>
                    <a:pt x="43616" y="392130"/>
                  </a:lnTo>
                  <a:lnTo>
                    <a:pt x="39662" y="345466"/>
                  </a:lnTo>
                  <a:lnTo>
                    <a:pt x="33978" y="282515"/>
                  </a:lnTo>
                  <a:lnTo>
                    <a:pt x="26469" y="219322"/>
                  </a:lnTo>
                  <a:lnTo>
                    <a:pt x="20956" y="161780"/>
                  </a:lnTo>
                  <a:lnTo>
                    <a:pt x="12935" y="99114"/>
                  </a:lnTo>
                  <a:lnTo>
                    <a:pt x="8122" y="465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80149" y="934192"/>
              <a:ext cx="703528" cy="858747"/>
            </a:xfrm>
            <a:custGeom>
              <a:avLst/>
              <a:gdLst/>
              <a:ahLst/>
              <a:cxnLst/>
              <a:rect l="0" t="0" r="0" b="0"/>
              <a:pathLst>
                <a:path w="703528" h="858747">
                  <a:moveTo>
                    <a:pt x="0" y="29560"/>
                  </a:moveTo>
                  <a:lnTo>
                    <a:pt x="58617" y="14906"/>
                  </a:lnTo>
                  <a:lnTo>
                    <a:pt x="104586" y="4811"/>
                  </a:lnTo>
                  <a:lnTo>
                    <a:pt x="160840" y="0"/>
                  </a:lnTo>
                  <a:lnTo>
                    <a:pt x="221962" y="4164"/>
                  </a:lnTo>
                  <a:lnTo>
                    <a:pt x="280281" y="16051"/>
                  </a:lnTo>
                  <a:lnTo>
                    <a:pt x="336387" y="33139"/>
                  </a:lnTo>
                  <a:lnTo>
                    <a:pt x="392605" y="50626"/>
                  </a:lnTo>
                  <a:lnTo>
                    <a:pt x="429452" y="64268"/>
                  </a:lnTo>
                  <a:lnTo>
                    <a:pt x="491255" y="97821"/>
                  </a:lnTo>
                  <a:lnTo>
                    <a:pt x="547010" y="140455"/>
                  </a:lnTo>
                  <a:lnTo>
                    <a:pt x="595958" y="198508"/>
                  </a:lnTo>
                  <a:lnTo>
                    <a:pt x="647737" y="261230"/>
                  </a:lnTo>
                  <a:lnTo>
                    <a:pt x="676584" y="324361"/>
                  </a:lnTo>
                  <a:lnTo>
                    <a:pt x="697289" y="377218"/>
                  </a:lnTo>
                  <a:lnTo>
                    <a:pt x="703004" y="432827"/>
                  </a:lnTo>
                  <a:lnTo>
                    <a:pt x="703527" y="491417"/>
                  </a:lnTo>
                  <a:lnTo>
                    <a:pt x="695623" y="538284"/>
                  </a:lnTo>
                  <a:lnTo>
                    <a:pt x="671568" y="597154"/>
                  </a:lnTo>
                  <a:lnTo>
                    <a:pt x="641480" y="647497"/>
                  </a:lnTo>
                  <a:lnTo>
                    <a:pt x="624076" y="673956"/>
                  </a:lnTo>
                  <a:lnTo>
                    <a:pt x="613109" y="692645"/>
                  </a:lnTo>
                  <a:lnTo>
                    <a:pt x="555343" y="745280"/>
                  </a:lnTo>
                  <a:lnTo>
                    <a:pt x="494605" y="784473"/>
                  </a:lnTo>
                  <a:lnTo>
                    <a:pt x="434931" y="811981"/>
                  </a:lnTo>
                  <a:lnTo>
                    <a:pt x="373867" y="832747"/>
                  </a:lnTo>
                  <a:lnTo>
                    <a:pt x="316146" y="843619"/>
                  </a:lnTo>
                  <a:lnTo>
                    <a:pt x="270751" y="850718"/>
                  </a:lnTo>
                  <a:lnTo>
                    <a:pt x="224449" y="856603"/>
                  </a:lnTo>
                  <a:lnTo>
                    <a:pt x="162430" y="858746"/>
                  </a:lnTo>
                  <a:lnTo>
                    <a:pt x="105135" y="852702"/>
                  </a:lnTo>
                  <a:lnTo>
                    <a:pt x="63171" y="850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22388" y="1455303"/>
              <a:ext cx="284270" cy="311700"/>
            </a:xfrm>
            <a:custGeom>
              <a:avLst/>
              <a:gdLst/>
              <a:ahLst/>
              <a:cxnLst/>
              <a:rect l="0" t="0" r="0" b="0"/>
              <a:pathLst>
                <a:path w="284270" h="311700">
                  <a:moveTo>
                    <a:pt x="0" y="140159"/>
                  </a:moveTo>
                  <a:lnTo>
                    <a:pt x="58616" y="149224"/>
                  </a:lnTo>
                  <a:lnTo>
                    <a:pt x="115130" y="157634"/>
                  </a:lnTo>
                  <a:lnTo>
                    <a:pt x="169033" y="158985"/>
                  </a:lnTo>
                  <a:lnTo>
                    <a:pt x="227235" y="149553"/>
                  </a:lnTo>
                  <a:lnTo>
                    <a:pt x="239227" y="146422"/>
                  </a:lnTo>
                  <a:lnTo>
                    <a:pt x="248392" y="140825"/>
                  </a:lnTo>
                  <a:lnTo>
                    <a:pt x="261695" y="125247"/>
                  </a:lnTo>
                  <a:lnTo>
                    <a:pt x="275761" y="96746"/>
                  </a:lnTo>
                  <a:lnTo>
                    <a:pt x="277368" y="76410"/>
                  </a:lnTo>
                  <a:lnTo>
                    <a:pt x="273013" y="56844"/>
                  </a:lnTo>
                  <a:lnTo>
                    <a:pt x="263279" y="40349"/>
                  </a:lnTo>
                  <a:lnTo>
                    <a:pt x="233466" y="17909"/>
                  </a:lnTo>
                  <a:lnTo>
                    <a:pt x="200586" y="2031"/>
                  </a:lnTo>
                  <a:lnTo>
                    <a:pt x="176107" y="0"/>
                  </a:lnTo>
                  <a:lnTo>
                    <a:pt x="127853" y="8228"/>
                  </a:lnTo>
                  <a:lnTo>
                    <a:pt x="95204" y="28928"/>
                  </a:lnTo>
                  <a:lnTo>
                    <a:pt x="80138" y="47439"/>
                  </a:lnTo>
                  <a:lnTo>
                    <a:pt x="57000" y="99483"/>
                  </a:lnTo>
                  <a:lnTo>
                    <a:pt x="45401" y="151665"/>
                  </a:lnTo>
                  <a:lnTo>
                    <a:pt x="46207" y="189971"/>
                  </a:lnTo>
                  <a:lnTo>
                    <a:pt x="61370" y="245071"/>
                  </a:lnTo>
                  <a:lnTo>
                    <a:pt x="79925" y="275749"/>
                  </a:lnTo>
                  <a:lnTo>
                    <a:pt x="97523" y="292448"/>
                  </a:lnTo>
                  <a:lnTo>
                    <a:pt x="138340" y="309414"/>
                  </a:lnTo>
                  <a:lnTo>
                    <a:pt x="164430" y="311699"/>
                  </a:lnTo>
                  <a:lnTo>
                    <a:pt x="221738" y="300615"/>
                  </a:lnTo>
                  <a:lnTo>
                    <a:pt x="257423" y="289607"/>
                  </a:lnTo>
                  <a:lnTo>
                    <a:pt x="284269" y="2665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39616" y="1432082"/>
              <a:ext cx="343676" cy="329641"/>
            </a:xfrm>
            <a:custGeom>
              <a:avLst/>
              <a:gdLst/>
              <a:ahLst/>
              <a:cxnLst/>
              <a:rect l="0" t="0" r="0" b="0"/>
              <a:pathLst>
                <a:path w="343676" h="329641">
                  <a:moveTo>
                    <a:pt x="30212" y="184437"/>
                  </a:moveTo>
                  <a:lnTo>
                    <a:pt x="30212" y="243054"/>
                  </a:lnTo>
                  <a:lnTo>
                    <a:pt x="37448" y="297227"/>
                  </a:lnTo>
                  <a:lnTo>
                    <a:pt x="39277" y="325033"/>
                  </a:lnTo>
                  <a:lnTo>
                    <a:pt x="38595" y="329640"/>
                  </a:lnTo>
                  <a:lnTo>
                    <a:pt x="36971" y="328032"/>
                  </a:lnTo>
                  <a:lnTo>
                    <a:pt x="22696" y="277089"/>
                  </a:lnTo>
                  <a:lnTo>
                    <a:pt x="12517" y="222808"/>
                  </a:lnTo>
                  <a:lnTo>
                    <a:pt x="3262" y="163440"/>
                  </a:lnTo>
                  <a:lnTo>
                    <a:pt x="0" y="108285"/>
                  </a:lnTo>
                  <a:lnTo>
                    <a:pt x="1373" y="57238"/>
                  </a:lnTo>
                  <a:lnTo>
                    <a:pt x="9986" y="30808"/>
                  </a:lnTo>
                  <a:lnTo>
                    <a:pt x="17898" y="23526"/>
                  </a:lnTo>
                  <a:lnTo>
                    <a:pt x="27852" y="19841"/>
                  </a:lnTo>
                  <a:lnTo>
                    <a:pt x="39167" y="18554"/>
                  </a:lnTo>
                  <a:lnTo>
                    <a:pt x="57979" y="23364"/>
                  </a:lnTo>
                  <a:lnTo>
                    <a:pt x="74138" y="34470"/>
                  </a:lnTo>
                  <a:lnTo>
                    <a:pt x="95220" y="60453"/>
                  </a:lnTo>
                  <a:lnTo>
                    <a:pt x="122856" y="122226"/>
                  </a:lnTo>
                  <a:lnTo>
                    <a:pt x="141406" y="179254"/>
                  </a:lnTo>
                  <a:lnTo>
                    <a:pt x="150376" y="206298"/>
                  </a:lnTo>
                  <a:lnTo>
                    <a:pt x="147731" y="153350"/>
                  </a:lnTo>
                  <a:lnTo>
                    <a:pt x="157584" y="96494"/>
                  </a:lnTo>
                  <a:lnTo>
                    <a:pt x="170796" y="40463"/>
                  </a:lnTo>
                  <a:lnTo>
                    <a:pt x="186770" y="12056"/>
                  </a:lnTo>
                  <a:lnTo>
                    <a:pt x="195415" y="6345"/>
                  </a:lnTo>
                  <a:lnTo>
                    <a:pt x="217500" y="0"/>
                  </a:lnTo>
                  <a:lnTo>
                    <a:pt x="228770" y="1817"/>
                  </a:lnTo>
                  <a:lnTo>
                    <a:pt x="250651" y="13195"/>
                  </a:lnTo>
                  <a:lnTo>
                    <a:pt x="277112" y="39332"/>
                  </a:lnTo>
                  <a:lnTo>
                    <a:pt x="307013" y="96416"/>
                  </a:lnTo>
                  <a:lnTo>
                    <a:pt x="326047" y="146788"/>
                  </a:lnTo>
                  <a:lnTo>
                    <a:pt x="333896" y="197588"/>
                  </a:lnTo>
                  <a:lnTo>
                    <a:pt x="343316" y="257268"/>
                  </a:lnTo>
                  <a:lnTo>
                    <a:pt x="343675" y="282317"/>
                  </a:lnTo>
                  <a:lnTo>
                    <a:pt x="335539" y="3107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42301" y="1482580"/>
              <a:ext cx="257287" cy="274512"/>
            </a:xfrm>
            <a:custGeom>
              <a:avLst/>
              <a:gdLst/>
              <a:ahLst/>
              <a:cxnLst/>
              <a:rect l="0" t="0" r="0" b="0"/>
              <a:pathLst>
                <a:path w="257287" h="274512">
                  <a:moveTo>
                    <a:pt x="143424" y="39182"/>
                  </a:moveTo>
                  <a:lnTo>
                    <a:pt x="149013" y="22415"/>
                  </a:lnTo>
                  <a:lnTo>
                    <a:pt x="147150" y="16306"/>
                  </a:lnTo>
                  <a:lnTo>
                    <a:pt x="142398" y="11063"/>
                  </a:lnTo>
                  <a:lnTo>
                    <a:pt x="135721" y="6398"/>
                  </a:lnTo>
                  <a:lnTo>
                    <a:pt x="127760" y="4458"/>
                  </a:lnTo>
                  <a:lnTo>
                    <a:pt x="109556" y="5422"/>
                  </a:lnTo>
                  <a:lnTo>
                    <a:pt x="79576" y="18131"/>
                  </a:lnTo>
                  <a:lnTo>
                    <a:pt x="54056" y="42303"/>
                  </a:lnTo>
                  <a:lnTo>
                    <a:pt x="17329" y="103689"/>
                  </a:lnTo>
                  <a:lnTo>
                    <a:pt x="5493" y="132193"/>
                  </a:lnTo>
                  <a:lnTo>
                    <a:pt x="0" y="178785"/>
                  </a:lnTo>
                  <a:lnTo>
                    <a:pt x="2861" y="204173"/>
                  </a:lnTo>
                  <a:lnTo>
                    <a:pt x="14271" y="227155"/>
                  </a:lnTo>
                  <a:lnTo>
                    <a:pt x="31040" y="246728"/>
                  </a:lnTo>
                  <a:lnTo>
                    <a:pt x="70402" y="268825"/>
                  </a:lnTo>
                  <a:lnTo>
                    <a:pt x="80704" y="272996"/>
                  </a:lnTo>
                  <a:lnTo>
                    <a:pt x="104630" y="274511"/>
                  </a:lnTo>
                  <a:lnTo>
                    <a:pt x="158117" y="265951"/>
                  </a:lnTo>
                  <a:lnTo>
                    <a:pt x="194181" y="245193"/>
                  </a:lnTo>
                  <a:lnTo>
                    <a:pt x="221503" y="211227"/>
                  </a:lnTo>
                  <a:lnTo>
                    <a:pt x="249358" y="157828"/>
                  </a:lnTo>
                  <a:lnTo>
                    <a:pt x="257286" y="102219"/>
                  </a:lnTo>
                  <a:lnTo>
                    <a:pt x="255539" y="63319"/>
                  </a:lnTo>
                  <a:lnTo>
                    <a:pt x="249405" y="41721"/>
                  </a:lnTo>
                  <a:lnTo>
                    <a:pt x="238880" y="24323"/>
                  </a:lnTo>
                  <a:lnTo>
                    <a:pt x="223283" y="11911"/>
                  </a:lnTo>
                  <a:lnTo>
                    <a:pt x="203483" y="3665"/>
                  </a:lnTo>
                  <a:lnTo>
                    <a:pt x="179086" y="0"/>
                  </a:lnTo>
                  <a:lnTo>
                    <a:pt x="158883" y="4610"/>
                  </a:lnTo>
                  <a:lnTo>
                    <a:pt x="132895" y="18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64709" y="1416500"/>
              <a:ext cx="231628" cy="315833"/>
            </a:xfrm>
            <a:custGeom>
              <a:avLst/>
              <a:gdLst/>
              <a:ahLst/>
              <a:cxnLst/>
              <a:rect l="0" t="0" r="0" b="0"/>
              <a:pathLst>
                <a:path w="231628" h="315833">
                  <a:moveTo>
                    <a:pt x="0" y="94734"/>
                  </a:moveTo>
                  <a:lnTo>
                    <a:pt x="15641" y="121120"/>
                  </a:lnTo>
                  <a:lnTo>
                    <a:pt x="40433" y="183635"/>
                  </a:lnTo>
                  <a:lnTo>
                    <a:pt x="57466" y="232787"/>
                  </a:lnTo>
                  <a:lnTo>
                    <a:pt x="60311" y="277318"/>
                  </a:lnTo>
                  <a:lnTo>
                    <a:pt x="56831" y="302224"/>
                  </a:lnTo>
                  <a:lnTo>
                    <a:pt x="51925" y="309100"/>
                  </a:lnTo>
                  <a:lnTo>
                    <a:pt x="45145" y="312514"/>
                  </a:lnTo>
                  <a:lnTo>
                    <a:pt x="37116" y="313620"/>
                  </a:lnTo>
                  <a:lnTo>
                    <a:pt x="30593" y="309678"/>
                  </a:lnTo>
                  <a:lnTo>
                    <a:pt x="20226" y="292820"/>
                  </a:lnTo>
                  <a:lnTo>
                    <a:pt x="5208" y="235464"/>
                  </a:lnTo>
                  <a:lnTo>
                    <a:pt x="1543" y="186214"/>
                  </a:lnTo>
                  <a:lnTo>
                    <a:pt x="305" y="127059"/>
                  </a:lnTo>
                  <a:lnTo>
                    <a:pt x="5649" y="70313"/>
                  </a:lnTo>
                  <a:lnTo>
                    <a:pt x="20261" y="33686"/>
                  </a:lnTo>
                  <a:lnTo>
                    <a:pt x="39409" y="6195"/>
                  </a:lnTo>
                  <a:lnTo>
                    <a:pt x="48499" y="1783"/>
                  </a:lnTo>
                  <a:lnTo>
                    <a:pt x="71078" y="0"/>
                  </a:lnTo>
                  <a:lnTo>
                    <a:pt x="104509" y="11162"/>
                  </a:lnTo>
                  <a:lnTo>
                    <a:pt x="136640" y="29288"/>
                  </a:lnTo>
                  <a:lnTo>
                    <a:pt x="162798" y="60654"/>
                  </a:lnTo>
                  <a:lnTo>
                    <a:pt x="191425" y="118582"/>
                  </a:lnTo>
                  <a:lnTo>
                    <a:pt x="212378" y="178083"/>
                  </a:lnTo>
                  <a:lnTo>
                    <a:pt x="226612" y="237756"/>
                  </a:lnTo>
                  <a:lnTo>
                    <a:pt x="230636" y="288365"/>
                  </a:lnTo>
                  <a:lnTo>
                    <a:pt x="231627" y="315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89183" y="1408279"/>
              <a:ext cx="257607" cy="352726"/>
            </a:xfrm>
            <a:custGeom>
              <a:avLst/>
              <a:gdLst/>
              <a:ahLst/>
              <a:cxnLst/>
              <a:rect l="0" t="0" r="0" b="0"/>
              <a:pathLst>
                <a:path w="257607" h="352726">
                  <a:moveTo>
                    <a:pt x="212480" y="29255"/>
                  </a:moveTo>
                  <a:lnTo>
                    <a:pt x="194499" y="13614"/>
                  </a:lnTo>
                  <a:lnTo>
                    <a:pt x="177582" y="5536"/>
                  </a:lnTo>
                  <a:lnTo>
                    <a:pt x="142738" y="0"/>
                  </a:lnTo>
                  <a:lnTo>
                    <a:pt x="83539" y="9429"/>
                  </a:lnTo>
                  <a:lnTo>
                    <a:pt x="59247" y="16934"/>
                  </a:lnTo>
                  <a:lnTo>
                    <a:pt x="24587" y="40816"/>
                  </a:lnTo>
                  <a:lnTo>
                    <a:pt x="10819" y="55450"/>
                  </a:lnTo>
                  <a:lnTo>
                    <a:pt x="800" y="73653"/>
                  </a:lnTo>
                  <a:lnTo>
                    <a:pt x="0" y="83420"/>
                  </a:lnTo>
                  <a:lnTo>
                    <a:pt x="5350" y="103631"/>
                  </a:lnTo>
                  <a:lnTo>
                    <a:pt x="27106" y="134741"/>
                  </a:lnTo>
                  <a:lnTo>
                    <a:pt x="55779" y="155007"/>
                  </a:lnTo>
                  <a:lnTo>
                    <a:pt x="92090" y="162831"/>
                  </a:lnTo>
                  <a:lnTo>
                    <a:pt x="146282" y="166645"/>
                  </a:lnTo>
                  <a:lnTo>
                    <a:pt x="198927" y="177450"/>
                  </a:lnTo>
                  <a:lnTo>
                    <a:pt x="210464" y="180694"/>
                  </a:lnTo>
                  <a:lnTo>
                    <a:pt x="229521" y="193658"/>
                  </a:lnTo>
                  <a:lnTo>
                    <a:pt x="244620" y="211117"/>
                  </a:lnTo>
                  <a:lnTo>
                    <a:pt x="255230" y="230576"/>
                  </a:lnTo>
                  <a:lnTo>
                    <a:pt x="257606" y="254042"/>
                  </a:lnTo>
                  <a:lnTo>
                    <a:pt x="253593" y="278899"/>
                  </a:lnTo>
                  <a:lnTo>
                    <a:pt x="244010" y="301645"/>
                  </a:lnTo>
                  <a:lnTo>
                    <a:pt x="219873" y="328592"/>
                  </a:lnTo>
                  <a:lnTo>
                    <a:pt x="190494" y="345805"/>
                  </a:lnTo>
                  <a:lnTo>
                    <a:pt x="153973" y="352725"/>
                  </a:lnTo>
                  <a:lnTo>
                    <a:pt x="99711" y="346658"/>
                  </a:lnTo>
                  <a:lnTo>
                    <a:pt x="47051" y="334194"/>
                  </a:lnTo>
                  <a:lnTo>
                    <a:pt x="1910" y="324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949061" y="1174322"/>
              <a:ext cx="21058" cy="568540"/>
            </a:xfrm>
            <a:custGeom>
              <a:avLst/>
              <a:gdLst/>
              <a:ahLst/>
              <a:cxnLst/>
              <a:rect l="0" t="0" r="0" b="0"/>
              <a:pathLst>
                <a:path w="21058" h="568540">
                  <a:moveTo>
                    <a:pt x="0" y="0"/>
                  </a:moveTo>
                  <a:lnTo>
                    <a:pt x="1170" y="55329"/>
                  </a:lnTo>
                  <a:lnTo>
                    <a:pt x="8334" y="114957"/>
                  </a:lnTo>
                  <a:lnTo>
                    <a:pt x="10095" y="177385"/>
                  </a:lnTo>
                  <a:lnTo>
                    <a:pt x="10443" y="238807"/>
                  </a:lnTo>
                  <a:lnTo>
                    <a:pt x="10503" y="287696"/>
                  </a:lnTo>
                  <a:lnTo>
                    <a:pt x="10524" y="346731"/>
                  </a:lnTo>
                  <a:lnTo>
                    <a:pt x="10528" y="403452"/>
                  </a:lnTo>
                  <a:lnTo>
                    <a:pt x="17765" y="454821"/>
                  </a:lnTo>
                  <a:lnTo>
                    <a:pt x="20082" y="506768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738492" y="1290135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31586"/>
                  </a:moveTo>
                  <a:lnTo>
                    <a:pt x="329170" y="28466"/>
                  </a:lnTo>
                  <a:lnTo>
                    <a:pt x="268328" y="23253"/>
                  </a:lnTo>
                  <a:lnTo>
                    <a:pt x="210916" y="18588"/>
                  </a:lnTo>
                  <a:lnTo>
                    <a:pt x="154486" y="12121"/>
                  </a:lnTo>
                  <a:lnTo>
                    <a:pt x="98279" y="3608"/>
                  </a:lnTo>
                  <a:lnTo>
                    <a:pt x="42117" y="7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49644" y="1395420"/>
              <a:ext cx="162631" cy="348269"/>
            </a:xfrm>
            <a:custGeom>
              <a:avLst/>
              <a:gdLst/>
              <a:ahLst/>
              <a:cxnLst/>
              <a:rect l="0" t="0" r="0" b="0"/>
              <a:pathLst>
                <a:path w="162631" h="348269">
                  <a:moveTo>
                    <a:pt x="15231" y="189513"/>
                  </a:moveTo>
                  <a:lnTo>
                    <a:pt x="9642" y="206281"/>
                  </a:lnTo>
                  <a:lnTo>
                    <a:pt x="13686" y="264959"/>
                  </a:lnTo>
                  <a:lnTo>
                    <a:pt x="16884" y="290895"/>
                  </a:lnTo>
                  <a:lnTo>
                    <a:pt x="38860" y="346927"/>
                  </a:lnTo>
                  <a:lnTo>
                    <a:pt x="40342" y="348268"/>
                  </a:lnTo>
                  <a:lnTo>
                    <a:pt x="28393" y="287019"/>
                  </a:lnTo>
                  <a:lnTo>
                    <a:pt x="11606" y="226400"/>
                  </a:lnTo>
                  <a:lnTo>
                    <a:pt x="0" y="165561"/>
                  </a:lnTo>
                  <a:lnTo>
                    <a:pt x="6546" y="117321"/>
                  </a:lnTo>
                  <a:lnTo>
                    <a:pt x="18897" y="84675"/>
                  </a:lnTo>
                  <a:lnTo>
                    <a:pt x="24694" y="73997"/>
                  </a:lnTo>
                  <a:lnTo>
                    <a:pt x="43613" y="55895"/>
                  </a:lnTo>
                  <a:lnTo>
                    <a:pt x="99037" y="26381"/>
                  </a:lnTo>
                  <a:lnTo>
                    <a:pt x="138370" y="10887"/>
                  </a:lnTo>
                  <a:lnTo>
                    <a:pt x="1626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35608" y="1478542"/>
              <a:ext cx="250408" cy="244160"/>
            </a:xfrm>
            <a:custGeom>
              <a:avLst/>
              <a:gdLst/>
              <a:ahLst/>
              <a:cxnLst/>
              <a:rect l="0" t="0" r="0" b="0"/>
              <a:pathLst>
                <a:path w="250408" h="244160">
                  <a:moveTo>
                    <a:pt x="134594" y="137977"/>
                  </a:moveTo>
                  <a:lnTo>
                    <a:pt x="145772" y="126798"/>
                  </a:lnTo>
                  <a:lnTo>
                    <a:pt x="151260" y="108832"/>
                  </a:lnTo>
                  <a:lnTo>
                    <a:pt x="154783" y="53581"/>
                  </a:lnTo>
                  <a:lnTo>
                    <a:pt x="151563" y="40769"/>
                  </a:lnTo>
                  <a:lnTo>
                    <a:pt x="138626" y="20294"/>
                  </a:lnTo>
                  <a:lnTo>
                    <a:pt x="121178" y="6515"/>
                  </a:lnTo>
                  <a:lnTo>
                    <a:pt x="111612" y="1202"/>
                  </a:lnTo>
                  <a:lnTo>
                    <a:pt x="101725" y="0"/>
                  </a:lnTo>
                  <a:lnTo>
                    <a:pt x="81381" y="4904"/>
                  </a:lnTo>
                  <a:lnTo>
                    <a:pt x="55786" y="20819"/>
                  </a:lnTo>
                  <a:lnTo>
                    <a:pt x="33384" y="51531"/>
                  </a:lnTo>
                  <a:lnTo>
                    <a:pt x="9251" y="109219"/>
                  </a:lnTo>
                  <a:lnTo>
                    <a:pt x="0" y="168691"/>
                  </a:lnTo>
                  <a:lnTo>
                    <a:pt x="3987" y="213888"/>
                  </a:lnTo>
                  <a:lnTo>
                    <a:pt x="8918" y="224849"/>
                  </a:lnTo>
                  <a:lnTo>
                    <a:pt x="23756" y="240148"/>
                  </a:lnTo>
                  <a:lnTo>
                    <a:pt x="32626" y="243525"/>
                  </a:lnTo>
                  <a:lnTo>
                    <a:pt x="51840" y="244159"/>
                  </a:lnTo>
                  <a:lnTo>
                    <a:pt x="60707" y="240350"/>
                  </a:lnTo>
                  <a:lnTo>
                    <a:pt x="84365" y="218223"/>
                  </a:lnTo>
                  <a:lnTo>
                    <a:pt x="110201" y="179304"/>
                  </a:lnTo>
                  <a:lnTo>
                    <a:pt x="117903" y="157514"/>
                  </a:lnTo>
                  <a:lnTo>
                    <a:pt x="128843" y="97280"/>
                  </a:lnTo>
                  <a:lnTo>
                    <a:pt x="132890" y="59108"/>
                  </a:lnTo>
                  <a:lnTo>
                    <a:pt x="134627" y="56152"/>
                  </a:lnTo>
                  <a:lnTo>
                    <a:pt x="136956" y="60030"/>
                  </a:lnTo>
                  <a:lnTo>
                    <a:pt x="153622" y="121690"/>
                  </a:lnTo>
                  <a:lnTo>
                    <a:pt x="184384" y="184921"/>
                  </a:lnTo>
                  <a:lnTo>
                    <a:pt x="201176" y="202905"/>
                  </a:lnTo>
                  <a:lnTo>
                    <a:pt x="210567" y="209338"/>
                  </a:lnTo>
                  <a:lnTo>
                    <a:pt x="219168" y="212457"/>
                  </a:lnTo>
                  <a:lnTo>
                    <a:pt x="250407" y="211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49186" y="1037451"/>
              <a:ext cx="63172" cy="663297"/>
            </a:xfrm>
            <a:custGeom>
              <a:avLst/>
              <a:gdLst/>
              <a:ahLst/>
              <a:cxnLst/>
              <a:rect l="0" t="0" r="0" b="0"/>
              <a:pathLst>
                <a:path w="63172" h="663297">
                  <a:moveTo>
                    <a:pt x="0" y="0"/>
                  </a:moveTo>
                  <a:lnTo>
                    <a:pt x="1170" y="44367"/>
                  </a:lnTo>
                  <a:lnTo>
                    <a:pt x="7235" y="103093"/>
                  </a:lnTo>
                  <a:lnTo>
                    <a:pt x="9553" y="151689"/>
                  </a:lnTo>
                  <a:lnTo>
                    <a:pt x="13455" y="213151"/>
                  </a:lnTo>
                  <a:lnTo>
                    <a:pt x="19555" y="275681"/>
                  </a:lnTo>
                  <a:lnTo>
                    <a:pt x="26201" y="324489"/>
                  </a:lnTo>
                  <a:lnTo>
                    <a:pt x="30522" y="386147"/>
                  </a:lnTo>
                  <a:lnTo>
                    <a:pt x="32440" y="435079"/>
                  </a:lnTo>
                  <a:lnTo>
                    <a:pt x="39857" y="494127"/>
                  </a:lnTo>
                  <a:lnTo>
                    <a:pt x="41445" y="542982"/>
                  </a:lnTo>
                  <a:lnTo>
                    <a:pt x="45036" y="595672"/>
                  </a:lnTo>
                  <a:lnTo>
                    <a:pt x="53508" y="634680"/>
                  </a:lnTo>
                  <a:lnTo>
                    <a:pt x="63171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01787" y="1311192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05047" y="17959"/>
                  </a:lnTo>
                  <a:lnTo>
                    <a:pt x="256370" y="27028"/>
                  </a:lnTo>
                  <a:lnTo>
                    <a:pt x="198014" y="30235"/>
                  </a:lnTo>
                  <a:lnTo>
                    <a:pt x="136270" y="32356"/>
                  </a:lnTo>
                  <a:lnTo>
                    <a:pt x="75861" y="38703"/>
                  </a:lnTo>
                  <a:lnTo>
                    <a:pt x="21701" y="445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02303" y="1511234"/>
              <a:ext cx="10096" cy="221099"/>
            </a:xfrm>
            <a:custGeom>
              <a:avLst/>
              <a:gdLst/>
              <a:ahLst/>
              <a:cxnLst/>
              <a:rect l="0" t="0" r="0" b="0"/>
              <a:pathLst>
                <a:path w="10096" h="221099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53672"/>
                  </a:lnTo>
                  <a:lnTo>
                    <a:pt x="9462" y="201064"/>
                  </a:lnTo>
                  <a:lnTo>
                    <a:pt x="1009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33455" y="13111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28211" y="1448063"/>
              <a:ext cx="157929" cy="275816"/>
            </a:xfrm>
            <a:custGeom>
              <a:avLst/>
              <a:gdLst/>
              <a:ahLst/>
              <a:cxnLst/>
              <a:rect l="0" t="0" r="0" b="0"/>
              <a:pathLst>
                <a:path w="157929" h="275816">
                  <a:moveTo>
                    <a:pt x="0" y="21057"/>
                  </a:moveTo>
                  <a:lnTo>
                    <a:pt x="27512" y="84484"/>
                  </a:lnTo>
                  <a:lnTo>
                    <a:pt x="45123" y="132631"/>
                  </a:lnTo>
                  <a:lnTo>
                    <a:pt x="65196" y="192185"/>
                  </a:lnTo>
                  <a:lnTo>
                    <a:pt x="88832" y="247839"/>
                  </a:lnTo>
                  <a:lnTo>
                    <a:pt x="102262" y="271587"/>
                  </a:lnTo>
                  <a:lnTo>
                    <a:pt x="107949" y="275815"/>
                  </a:lnTo>
                  <a:lnTo>
                    <a:pt x="112911" y="275123"/>
                  </a:lnTo>
                  <a:lnTo>
                    <a:pt x="117388" y="271153"/>
                  </a:lnTo>
                  <a:lnTo>
                    <a:pt x="122363" y="254263"/>
                  </a:lnTo>
                  <a:lnTo>
                    <a:pt x="133054" y="191844"/>
                  </a:lnTo>
                  <a:lnTo>
                    <a:pt x="139236" y="136637"/>
                  </a:lnTo>
                  <a:lnTo>
                    <a:pt x="151377" y="80672"/>
                  </a:lnTo>
                  <a:lnTo>
                    <a:pt x="157065" y="1988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62119" y="1413241"/>
              <a:ext cx="239876" cy="325257"/>
            </a:xfrm>
            <a:custGeom>
              <a:avLst/>
              <a:gdLst/>
              <a:ahLst/>
              <a:cxnLst/>
              <a:rect l="0" t="0" r="0" b="0"/>
              <a:pathLst>
                <a:path w="239876" h="325257">
                  <a:moveTo>
                    <a:pt x="29305" y="97993"/>
                  </a:moveTo>
                  <a:lnTo>
                    <a:pt x="34895" y="114760"/>
                  </a:lnTo>
                  <a:lnTo>
                    <a:pt x="46997" y="129232"/>
                  </a:lnTo>
                  <a:lnTo>
                    <a:pt x="73541" y="147413"/>
                  </a:lnTo>
                  <a:lnTo>
                    <a:pt x="83362" y="151997"/>
                  </a:lnTo>
                  <a:lnTo>
                    <a:pt x="103634" y="153970"/>
                  </a:lnTo>
                  <a:lnTo>
                    <a:pt x="145243" y="145705"/>
                  </a:lnTo>
                  <a:lnTo>
                    <a:pt x="176741" y="130587"/>
                  </a:lnTo>
                  <a:lnTo>
                    <a:pt x="191538" y="114819"/>
                  </a:lnTo>
                  <a:lnTo>
                    <a:pt x="200844" y="94943"/>
                  </a:lnTo>
                  <a:lnTo>
                    <a:pt x="204980" y="70511"/>
                  </a:lnTo>
                  <a:lnTo>
                    <a:pt x="200579" y="50294"/>
                  </a:lnTo>
                  <a:lnTo>
                    <a:pt x="178691" y="18251"/>
                  </a:lnTo>
                  <a:lnTo>
                    <a:pt x="153116" y="2096"/>
                  </a:lnTo>
                  <a:lnTo>
                    <a:pt x="130345" y="0"/>
                  </a:lnTo>
                  <a:lnTo>
                    <a:pt x="105797" y="4137"/>
                  </a:lnTo>
                  <a:lnTo>
                    <a:pt x="83189" y="13775"/>
                  </a:lnTo>
                  <a:lnTo>
                    <a:pt x="56320" y="37944"/>
                  </a:lnTo>
                  <a:lnTo>
                    <a:pt x="27449" y="78722"/>
                  </a:lnTo>
                  <a:lnTo>
                    <a:pt x="9268" y="130624"/>
                  </a:lnTo>
                  <a:lnTo>
                    <a:pt x="0" y="185937"/>
                  </a:lnTo>
                  <a:lnTo>
                    <a:pt x="3984" y="222316"/>
                  </a:lnTo>
                  <a:lnTo>
                    <a:pt x="18163" y="255322"/>
                  </a:lnTo>
                  <a:lnTo>
                    <a:pt x="52321" y="296746"/>
                  </a:lnTo>
                  <a:lnTo>
                    <a:pt x="72290" y="313450"/>
                  </a:lnTo>
                  <a:lnTo>
                    <a:pt x="99102" y="322433"/>
                  </a:lnTo>
                  <a:lnTo>
                    <a:pt x="128177" y="325256"/>
                  </a:lnTo>
                  <a:lnTo>
                    <a:pt x="178557" y="317536"/>
                  </a:lnTo>
                  <a:lnTo>
                    <a:pt x="239875" y="298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94752" y="1380791"/>
              <a:ext cx="302124" cy="360431"/>
            </a:xfrm>
            <a:custGeom>
              <a:avLst/>
              <a:gdLst/>
              <a:ahLst/>
              <a:cxnLst/>
              <a:rect l="0" t="0" r="0" b="0"/>
              <a:pathLst>
                <a:path w="302124" h="360431">
                  <a:moveTo>
                    <a:pt x="196838" y="235728"/>
                  </a:moveTo>
                  <a:lnTo>
                    <a:pt x="196838" y="186797"/>
                  </a:lnTo>
                  <a:lnTo>
                    <a:pt x="191248" y="127666"/>
                  </a:lnTo>
                  <a:lnTo>
                    <a:pt x="177710" y="72096"/>
                  </a:lnTo>
                  <a:lnTo>
                    <a:pt x="147035" y="15264"/>
                  </a:lnTo>
                  <a:lnTo>
                    <a:pt x="137900" y="8034"/>
                  </a:lnTo>
                  <a:lnTo>
                    <a:pt x="115271" y="0"/>
                  </a:lnTo>
                  <a:lnTo>
                    <a:pt x="105025" y="1367"/>
                  </a:lnTo>
                  <a:lnTo>
                    <a:pt x="87402" y="12244"/>
                  </a:lnTo>
                  <a:lnTo>
                    <a:pt x="42671" y="71462"/>
                  </a:lnTo>
                  <a:lnTo>
                    <a:pt x="27027" y="100099"/>
                  </a:lnTo>
                  <a:lnTo>
                    <a:pt x="11260" y="155688"/>
                  </a:lnTo>
                  <a:lnTo>
                    <a:pt x="0" y="209129"/>
                  </a:lnTo>
                  <a:lnTo>
                    <a:pt x="865" y="258262"/>
                  </a:lnTo>
                  <a:lnTo>
                    <a:pt x="11638" y="316088"/>
                  </a:lnTo>
                  <a:lnTo>
                    <a:pt x="32780" y="350395"/>
                  </a:lnTo>
                  <a:lnTo>
                    <a:pt x="41842" y="356626"/>
                  </a:lnTo>
                  <a:lnTo>
                    <a:pt x="61270" y="360430"/>
                  </a:lnTo>
                  <a:lnTo>
                    <a:pt x="78483" y="355102"/>
                  </a:lnTo>
                  <a:lnTo>
                    <a:pt x="93933" y="343765"/>
                  </a:lnTo>
                  <a:lnTo>
                    <a:pt x="122915" y="304772"/>
                  </a:lnTo>
                  <a:lnTo>
                    <a:pt x="151170" y="246766"/>
                  </a:lnTo>
                  <a:lnTo>
                    <a:pt x="169706" y="194624"/>
                  </a:lnTo>
                  <a:lnTo>
                    <a:pt x="180570" y="132193"/>
                  </a:lnTo>
                  <a:lnTo>
                    <a:pt x="185176" y="90798"/>
                  </a:lnTo>
                  <a:lnTo>
                    <a:pt x="194616" y="151379"/>
                  </a:lnTo>
                  <a:lnTo>
                    <a:pt x="207621" y="209794"/>
                  </a:lnTo>
                  <a:lnTo>
                    <a:pt x="227044" y="255821"/>
                  </a:lnTo>
                  <a:lnTo>
                    <a:pt x="246602" y="282496"/>
                  </a:lnTo>
                  <a:lnTo>
                    <a:pt x="272804" y="299628"/>
                  </a:lnTo>
                  <a:lnTo>
                    <a:pt x="302123" y="3094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139117" y="1403675"/>
              <a:ext cx="178857" cy="307601"/>
            </a:xfrm>
            <a:custGeom>
              <a:avLst/>
              <a:gdLst/>
              <a:ahLst/>
              <a:cxnLst/>
              <a:rect l="0" t="0" r="0" b="0"/>
              <a:pathLst>
                <a:path w="178857" h="307601">
                  <a:moveTo>
                    <a:pt x="10401" y="44388"/>
                  </a:moveTo>
                  <a:lnTo>
                    <a:pt x="2067" y="81866"/>
                  </a:lnTo>
                  <a:lnTo>
                    <a:pt x="305" y="138878"/>
                  </a:lnTo>
                  <a:lnTo>
                    <a:pt x="0" y="189238"/>
                  </a:lnTo>
                  <a:lnTo>
                    <a:pt x="7133" y="244186"/>
                  </a:lnTo>
                  <a:lnTo>
                    <a:pt x="9432" y="281532"/>
                  </a:lnTo>
                  <a:lnTo>
                    <a:pt x="9755" y="280862"/>
                  </a:lnTo>
                  <a:lnTo>
                    <a:pt x="9146" y="227823"/>
                  </a:lnTo>
                  <a:lnTo>
                    <a:pt x="2051" y="172779"/>
                  </a:lnTo>
                  <a:lnTo>
                    <a:pt x="3637" y="118694"/>
                  </a:lnTo>
                  <a:lnTo>
                    <a:pt x="14654" y="59195"/>
                  </a:lnTo>
                  <a:lnTo>
                    <a:pt x="30248" y="24599"/>
                  </a:lnTo>
                  <a:lnTo>
                    <a:pt x="46129" y="9076"/>
                  </a:lnTo>
                  <a:lnTo>
                    <a:pt x="55276" y="3299"/>
                  </a:lnTo>
                  <a:lnTo>
                    <a:pt x="74798" y="0"/>
                  </a:lnTo>
                  <a:lnTo>
                    <a:pt x="84918" y="758"/>
                  </a:lnTo>
                  <a:lnTo>
                    <a:pt x="102400" y="10959"/>
                  </a:lnTo>
                  <a:lnTo>
                    <a:pt x="116800" y="27191"/>
                  </a:lnTo>
                  <a:lnTo>
                    <a:pt x="144413" y="89180"/>
                  </a:lnTo>
                  <a:lnTo>
                    <a:pt x="162911" y="151588"/>
                  </a:lnTo>
                  <a:lnTo>
                    <a:pt x="169842" y="202883"/>
                  </a:lnTo>
                  <a:lnTo>
                    <a:pt x="176186" y="252006"/>
                  </a:lnTo>
                  <a:lnTo>
                    <a:pt x="178856" y="307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403280" y="1059291"/>
              <a:ext cx="241078" cy="715156"/>
            </a:xfrm>
            <a:custGeom>
              <a:avLst/>
              <a:gdLst/>
              <a:ahLst/>
              <a:cxnLst/>
              <a:rect l="0" t="0" r="0" b="0"/>
              <a:pathLst>
                <a:path w="241078" h="715156">
                  <a:moveTo>
                    <a:pt x="125263" y="525642"/>
                  </a:moveTo>
                  <a:lnTo>
                    <a:pt x="132499" y="498086"/>
                  </a:lnTo>
                  <a:lnTo>
                    <a:pt x="132022" y="444983"/>
                  </a:lnTo>
                  <a:lnTo>
                    <a:pt x="125928" y="423113"/>
                  </a:lnTo>
                  <a:lnTo>
                    <a:pt x="102951" y="390009"/>
                  </a:lnTo>
                  <a:lnTo>
                    <a:pt x="96350" y="382578"/>
                  </a:lnTo>
                  <a:lnTo>
                    <a:pt x="88441" y="379963"/>
                  </a:lnTo>
                  <a:lnTo>
                    <a:pt x="70293" y="383297"/>
                  </a:lnTo>
                  <a:lnTo>
                    <a:pt x="40345" y="398328"/>
                  </a:lnTo>
                  <a:lnTo>
                    <a:pt x="25911" y="414076"/>
                  </a:lnTo>
                  <a:lnTo>
                    <a:pt x="11208" y="445792"/>
                  </a:lnTo>
                  <a:lnTo>
                    <a:pt x="2562" y="487945"/>
                  </a:lnTo>
                  <a:lnTo>
                    <a:pt x="0" y="537479"/>
                  </a:lnTo>
                  <a:lnTo>
                    <a:pt x="2361" y="589201"/>
                  </a:lnTo>
                  <a:lnTo>
                    <a:pt x="13589" y="635331"/>
                  </a:lnTo>
                  <a:lnTo>
                    <a:pt x="31733" y="668107"/>
                  </a:lnTo>
                  <a:lnTo>
                    <a:pt x="38344" y="676771"/>
                  </a:lnTo>
                  <a:lnTo>
                    <a:pt x="46260" y="681377"/>
                  </a:lnTo>
                  <a:lnTo>
                    <a:pt x="64414" y="683375"/>
                  </a:lnTo>
                  <a:lnTo>
                    <a:pt x="81061" y="677244"/>
                  </a:lnTo>
                  <a:lnTo>
                    <a:pt x="96260" y="665551"/>
                  </a:lnTo>
                  <a:lnTo>
                    <a:pt x="138050" y="609213"/>
                  </a:lnTo>
                  <a:lnTo>
                    <a:pt x="159731" y="557141"/>
                  </a:lnTo>
                  <a:lnTo>
                    <a:pt x="167037" y="506691"/>
                  </a:lnTo>
                  <a:lnTo>
                    <a:pt x="175412" y="451665"/>
                  </a:lnTo>
                  <a:lnTo>
                    <a:pt x="183002" y="395736"/>
                  </a:lnTo>
                  <a:lnTo>
                    <a:pt x="187362" y="332392"/>
                  </a:lnTo>
                  <a:lnTo>
                    <a:pt x="188223" y="273607"/>
                  </a:lnTo>
                  <a:lnTo>
                    <a:pt x="188393" y="211345"/>
                  </a:lnTo>
                  <a:lnTo>
                    <a:pt x="188427" y="151127"/>
                  </a:lnTo>
                  <a:lnTo>
                    <a:pt x="185314" y="87932"/>
                  </a:lnTo>
                  <a:lnTo>
                    <a:pt x="176981" y="32132"/>
                  </a:lnTo>
                  <a:lnTo>
                    <a:pt x="173780" y="14142"/>
                  </a:lnTo>
                  <a:lnTo>
                    <a:pt x="169306" y="4488"/>
                  </a:lnTo>
                  <a:lnTo>
                    <a:pt x="163983" y="391"/>
                  </a:lnTo>
                  <a:lnTo>
                    <a:pt x="158095" y="0"/>
                  </a:lnTo>
                  <a:lnTo>
                    <a:pt x="154171" y="6758"/>
                  </a:lnTo>
                  <a:lnTo>
                    <a:pt x="144752" y="58679"/>
                  </a:lnTo>
                  <a:lnTo>
                    <a:pt x="137563" y="109359"/>
                  </a:lnTo>
                  <a:lnTo>
                    <a:pt x="143377" y="171665"/>
                  </a:lnTo>
                  <a:lnTo>
                    <a:pt x="148858" y="233366"/>
                  </a:lnTo>
                  <a:lnTo>
                    <a:pt x="155271" y="295943"/>
                  </a:lnTo>
                  <a:lnTo>
                    <a:pt x="161970" y="344759"/>
                  </a:lnTo>
                  <a:lnTo>
                    <a:pt x="171364" y="396268"/>
                  </a:lnTo>
                  <a:lnTo>
                    <a:pt x="181557" y="448575"/>
                  </a:lnTo>
                  <a:lnTo>
                    <a:pt x="188246" y="511416"/>
                  </a:lnTo>
                  <a:lnTo>
                    <a:pt x="196437" y="560551"/>
                  </a:lnTo>
                  <a:lnTo>
                    <a:pt x="209685" y="619669"/>
                  </a:lnTo>
                  <a:lnTo>
                    <a:pt x="227065" y="680917"/>
                  </a:lnTo>
                  <a:lnTo>
                    <a:pt x="241077" y="715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958761" y="2441862"/>
            <a:ext cx="5792379" cy="1101373"/>
            <a:chOff x="1958761" y="2441862"/>
            <a:chExt cx="5792379" cy="1101373"/>
          </a:xfrm>
        </p:grpSpPr>
        <p:sp>
          <p:nvSpPr>
            <p:cNvPr id="28" name="Freeform 27"/>
            <p:cNvSpPr/>
            <p:nvPr/>
          </p:nvSpPr>
          <p:spPr>
            <a:xfrm>
              <a:off x="2253559" y="2669369"/>
              <a:ext cx="52643" cy="505368"/>
            </a:xfrm>
            <a:custGeom>
              <a:avLst/>
              <a:gdLst/>
              <a:ahLst/>
              <a:cxnLst/>
              <a:rect l="0" t="0" r="0" b="0"/>
              <a:pathLst>
                <a:path w="52643" h="505368">
                  <a:moveTo>
                    <a:pt x="0" y="0"/>
                  </a:moveTo>
                  <a:lnTo>
                    <a:pt x="7235" y="27556"/>
                  </a:lnTo>
                  <a:lnTo>
                    <a:pt x="12997" y="80659"/>
                  </a:lnTo>
                  <a:lnTo>
                    <a:pt x="21165" y="143636"/>
                  </a:lnTo>
                  <a:lnTo>
                    <a:pt x="29180" y="195008"/>
                  </a:lnTo>
                  <a:lnTo>
                    <a:pt x="31110" y="255199"/>
                  </a:lnTo>
                  <a:lnTo>
                    <a:pt x="37033" y="303602"/>
                  </a:lnTo>
                  <a:lnTo>
                    <a:pt x="42280" y="363954"/>
                  </a:lnTo>
                  <a:lnTo>
                    <a:pt x="50249" y="427174"/>
                  </a:lnTo>
                  <a:lnTo>
                    <a:pt x="51933" y="473620"/>
                  </a:lnTo>
                  <a:lnTo>
                    <a:pt x="52642" y="5053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958761" y="2553555"/>
              <a:ext cx="631710" cy="273742"/>
            </a:xfrm>
            <a:custGeom>
              <a:avLst/>
              <a:gdLst/>
              <a:ahLst/>
              <a:cxnLst/>
              <a:rect l="0" t="0" r="0" b="0"/>
              <a:pathLst>
                <a:path w="631710" h="273742">
                  <a:moveTo>
                    <a:pt x="631709" y="0"/>
                  </a:moveTo>
                  <a:lnTo>
                    <a:pt x="573093" y="34898"/>
                  </a:lnTo>
                  <a:lnTo>
                    <a:pt x="516496" y="64878"/>
                  </a:lnTo>
                  <a:lnTo>
                    <a:pt x="462163" y="97321"/>
                  </a:lnTo>
                  <a:lnTo>
                    <a:pt x="409702" y="114934"/>
                  </a:lnTo>
                  <a:lnTo>
                    <a:pt x="354279" y="135267"/>
                  </a:lnTo>
                  <a:lnTo>
                    <a:pt x="298272" y="154578"/>
                  </a:lnTo>
                  <a:lnTo>
                    <a:pt x="239028" y="176590"/>
                  </a:lnTo>
                  <a:lnTo>
                    <a:pt x="176936" y="198139"/>
                  </a:lnTo>
                  <a:lnTo>
                    <a:pt x="113810" y="228719"/>
                  </a:lnTo>
                  <a:lnTo>
                    <a:pt x="53765" y="2560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32460" y="3111565"/>
              <a:ext cx="505369" cy="178986"/>
            </a:xfrm>
            <a:custGeom>
              <a:avLst/>
              <a:gdLst/>
              <a:ahLst/>
              <a:cxnLst/>
              <a:rect l="0" t="0" r="0" b="0"/>
              <a:pathLst>
                <a:path w="505369" h="178986">
                  <a:moveTo>
                    <a:pt x="505368" y="0"/>
                  </a:moveTo>
                  <a:lnTo>
                    <a:pt x="446751" y="5590"/>
                  </a:lnTo>
                  <a:lnTo>
                    <a:pt x="390154" y="21331"/>
                  </a:lnTo>
                  <a:lnTo>
                    <a:pt x="336991" y="39811"/>
                  </a:lnTo>
                  <a:lnTo>
                    <a:pt x="273748" y="69218"/>
                  </a:lnTo>
                  <a:lnTo>
                    <a:pt x="215510" y="93199"/>
                  </a:lnTo>
                  <a:lnTo>
                    <a:pt x="158579" y="115146"/>
                  </a:lnTo>
                  <a:lnTo>
                    <a:pt x="105371" y="133273"/>
                  </a:lnTo>
                  <a:lnTo>
                    <a:pt x="42122" y="15558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59158" y="2905952"/>
              <a:ext cx="199769" cy="261125"/>
            </a:xfrm>
            <a:custGeom>
              <a:avLst/>
              <a:gdLst/>
              <a:ahLst/>
              <a:cxnLst/>
              <a:rect l="0" t="0" r="0" b="0"/>
              <a:pathLst>
                <a:path w="199769" h="261125">
                  <a:moveTo>
                    <a:pt x="52369" y="110857"/>
                  </a:moveTo>
                  <a:lnTo>
                    <a:pt x="52369" y="168121"/>
                  </a:lnTo>
                  <a:lnTo>
                    <a:pt x="46780" y="223424"/>
                  </a:lnTo>
                  <a:lnTo>
                    <a:pt x="37715" y="257294"/>
                  </a:lnTo>
                  <a:lnTo>
                    <a:pt x="34411" y="261124"/>
                  </a:lnTo>
                  <a:lnTo>
                    <a:pt x="31039" y="260168"/>
                  </a:lnTo>
                  <a:lnTo>
                    <a:pt x="24172" y="249747"/>
                  </a:lnTo>
                  <a:lnTo>
                    <a:pt x="6730" y="198904"/>
                  </a:lnTo>
                  <a:lnTo>
                    <a:pt x="1110" y="145320"/>
                  </a:lnTo>
                  <a:lnTo>
                    <a:pt x="0" y="89675"/>
                  </a:lnTo>
                  <a:lnTo>
                    <a:pt x="2188" y="62838"/>
                  </a:lnTo>
                  <a:lnTo>
                    <a:pt x="16574" y="29169"/>
                  </a:lnTo>
                  <a:lnTo>
                    <a:pt x="29052" y="11770"/>
                  </a:lnTo>
                  <a:lnTo>
                    <a:pt x="48635" y="2478"/>
                  </a:lnTo>
                  <a:lnTo>
                    <a:pt x="60408" y="0"/>
                  </a:lnTo>
                  <a:lnTo>
                    <a:pt x="70597" y="687"/>
                  </a:lnTo>
                  <a:lnTo>
                    <a:pt x="97285" y="12833"/>
                  </a:lnTo>
                  <a:lnTo>
                    <a:pt x="125729" y="32420"/>
                  </a:lnTo>
                  <a:lnTo>
                    <a:pt x="156894" y="73006"/>
                  </a:lnTo>
                  <a:lnTo>
                    <a:pt x="184244" y="132259"/>
                  </a:lnTo>
                  <a:lnTo>
                    <a:pt x="196355" y="185318"/>
                  </a:lnTo>
                  <a:lnTo>
                    <a:pt x="199768" y="226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874740" y="2595669"/>
              <a:ext cx="52643" cy="515897"/>
            </a:xfrm>
            <a:custGeom>
              <a:avLst/>
              <a:gdLst/>
              <a:ahLst/>
              <a:cxnLst/>
              <a:rect l="0" t="0" r="0" b="0"/>
              <a:pathLst>
                <a:path w="52643" h="515897">
                  <a:moveTo>
                    <a:pt x="0" y="0"/>
                  </a:moveTo>
                  <a:lnTo>
                    <a:pt x="1170" y="51603"/>
                  </a:lnTo>
                  <a:lnTo>
                    <a:pt x="7236" y="112646"/>
                  </a:lnTo>
                  <a:lnTo>
                    <a:pt x="9553" y="163098"/>
                  </a:lnTo>
                  <a:lnTo>
                    <a:pt x="11409" y="214572"/>
                  </a:lnTo>
                  <a:lnTo>
                    <a:pt x="17678" y="265698"/>
                  </a:lnTo>
                  <a:lnTo>
                    <a:pt x="20390" y="325488"/>
                  </a:lnTo>
                  <a:lnTo>
                    <a:pt x="26514" y="382359"/>
                  </a:lnTo>
                  <a:lnTo>
                    <a:pt x="35672" y="435776"/>
                  </a:lnTo>
                  <a:lnTo>
                    <a:pt x="49599" y="496897"/>
                  </a:lnTo>
                  <a:lnTo>
                    <a:pt x="5264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37870" y="2806239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46709" y="14654"/>
                  </a:lnTo>
                  <a:lnTo>
                    <a:pt x="186469" y="28198"/>
                  </a:lnTo>
                  <a:lnTo>
                    <a:pt x="135229" y="42138"/>
                  </a:lnTo>
                  <a:lnTo>
                    <a:pt x="80394" y="61746"/>
                  </a:lnTo>
                  <a:lnTo>
                    <a:pt x="19844" y="8045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11610" y="2872660"/>
              <a:ext cx="189514" cy="239672"/>
            </a:xfrm>
            <a:custGeom>
              <a:avLst/>
              <a:gdLst/>
              <a:ahLst/>
              <a:cxnLst/>
              <a:rect l="0" t="0" r="0" b="0"/>
              <a:pathLst>
                <a:path w="189514" h="239672">
                  <a:moveTo>
                    <a:pt x="0" y="133620"/>
                  </a:moveTo>
                  <a:lnTo>
                    <a:pt x="58617" y="118966"/>
                  </a:lnTo>
                  <a:lnTo>
                    <a:pt x="110452" y="111489"/>
                  </a:lnTo>
                  <a:lnTo>
                    <a:pt x="137752" y="96127"/>
                  </a:lnTo>
                  <a:lnTo>
                    <a:pt x="153250" y="83422"/>
                  </a:lnTo>
                  <a:lnTo>
                    <a:pt x="169540" y="57525"/>
                  </a:lnTo>
                  <a:lnTo>
                    <a:pt x="171668" y="37799"/>
                  </a:lnTo>
                  <a:lnTo>
                    <a:pt x="170597" y="27626"/>
                  </a:lnTo>
                  <a:lnTo>
                    <a:pt x="166374" y="19673"/>
                  </a:lnTo>
                  <a:lnTo>
                    <a:pt x="152323" y="7718"/>
                  </a:lnTo>
                  <a:lnTo>
                    <a:pt x="113503" y="0"/>
                  </a:lnTo>
                  <a:lnTo>
                    <a:pt x="91000" y="4433"/>
                  </a:lnTo>
                  <a:lnTo>
                    <a:pt x="62058" y="23203"/>
                  </a:lnTo>
                  <a:lnTo>
                    <a:pt x="43959" y="41262"/>
                  </a:lnTo>
                  <a:lnTo>
                    <a:pt x="27193" y="72330"/>
                  </a:lnTo>
                  <a:lnTo>
                    <a:pt x="15986" y="111821"/>
                  </a:lnTo>
                  <a:lnTo>
                    <a:pt x="13316" y="157707"/>
                  </a:lnTo>
                  <a:lnTo>
                    <a:pt x="16837" y="182930"/>
                  </a:lnTo>
                  <a:lnTo>
                    <a:pt x="25421" y="202719"/>
                  </a:lnTo>
                  <a:lnTo>
                    <a:pt x="38205" y="219313"/>
                  </a:lnTo>
                  <a:lnTo>
                    <a:pt x="55585" y="234487"/>
                  </a:lnTo>
                  <a:lnTo>
                    <a:pt x="81246" y="239671"/>
                  </a:lnTo>
                  <a:lnTo>
                    <a:pt x="110979" y="236906"/>
                  </a:lnTo>
                  <a:lnTo>
                    <a:pt x="161955" y="219187"/>
                  </a:lnTo>
                  <a:lnTo>
                    <a:pt x="189513" y="207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86279" y="2837825"/>
              <a:ext cx="135944" cy="276969"/>
            </a:xfrm>
            <a:custGeom>
              <a:avLst/>
              <a:gdLst/>
              <a:ahLst/>
              <a:cxnLst/>
              <a:rect l="0" t="0" r="0" b="0"/>
              <a:pathLst>
                <a:path w="135944" h="276969">
                  <a:moveTo>
                    <a:pt x="9601" y="115813"/>
                  </a:moveTo>
                  <a:lnTo>
                    <a:pt x="12721" y="158505"/>
                  </a:lnTo>
                  <a:lnTo>
                    <a:pt x="27559" y="217881"/>
                  </a:lnTo>
                  <a:lnTo>
                    <a:pt x="44751" y="273317"/>
                  </a:lnTo>
                  <a:lnTo>
                    <a:pt x="44732" y="276968"/>
                  </a:lnTo>
                  <a:lnTo>
                    <a:pt x="42381" y="275892"/>
                  </a:lnTo>
                  <a:lnTo>
                    <a:pt x="38473" y="271665"/>
                  </a:lnTo>
                  <a:lnTo>
                    <a:pt x="20234" y="218514"/>
                  </a:lnTo>
                  <a:lnTo>
                    <a:pt x="3766" y="157803"/>
                  </a:lnTo>
                  <a:lnTo>
                    <a:pt x="0" y="101447"/>
                  </a:lnTo>
                  <a:lnTo>
                    <a:pt x="1824" y="71994"/>
                  </a:lnTo>
                  <a:lnTo>
                    <a:pt x="10434" y="51104"/>
                  </a:lnTo>
                  <a:lnTo>
                    <a:pt x="34025" y="26190"/>
                  </a:lnTo>
                  <a:lnTo>
                    <a:pt x="63241" y="9579"/>
                  </a:lnTo>
                  <a:lnTo>
                    <a:pt x="122326" y="1261"/>
                  </a:lnTo>
                  <a:lnTo>
                    <a:pt x="1359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30068" y="2722011"/>
              <a:ext cx="123782" cy="336458"/>
            </a:xfrm>
            <a:custGeom>
              <a:avLst/>
              <a:gdLst/>
              <a:ahLst/>
              <a:cxnLst/>
              <a:rect l="0" t="0" r="0" b="0"/>
              <a:pathLst>
                <a:path w="123782" h="336458">
                  <a:moveTo>
                    <a:pt x="29024" y="231627"/>
                  </a:moveTo>
                  <a:lnTo>
                    <a:pt x="43678" y="290244"/>
                  </a:lnTo>
                  <a:lnTo>
                    <a:pt x="62118" y="336229"/>
                  </a:lnTo>
                  <a:lnTo>
                    <a:pt x="62785" y="336457"/>
                  </a:lnTo>
                  <a:lnTo>
                    <a:pt x="62060" y="333099"/>
                  </a:lnTo>
                  <a:lnTo>
                    <a:pt x="33184" y="271732"/>
                  </a:lnTo>
                  <a:lnTo>
                    <a:pt x="18624" y="220008"/>
                  </a:lnTo>
                  <a:lnTo>
                    <a:pt x="4483" y="164731"/>
                  </a:lnTo>
                  <a:lnTo>
                    <a:pt x="0" y="102686"/>
                  </a:lnTo>
                  <a:lnTo>
                    <a:pt x="3647" y="77224"/>
                  </a:lnTo>
                  <a:lnTo>
                    <a:pt x="12286" y="57328"/>
                  </a:lnTo>
                  <a:lnTo>
                    <a:pt x="36897" y="25492"/>
                  </a:lnTo>
                  <a:lnTo>
                    <a:pt x="62942" y="9373"/>
                  </a:lnTo>
                  <a:lnTo>
                    <a:pt x="1237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45263" y="2743068"/>
              <a:ext cx="180463" cy="305512"/>
            </a:xfrm>
            <a:custGeom>
              <a:avLst/>
              <a:gdLst/>
              <a:ahLst/>
              <a:cxnLst/>
              <a:rect l="0" t="0" r="0" b="0"/>
              <a:pathLst>
                <a:path w="180463" h="305512">
                  <a:moveTo>
                    <a:pt x="140213" y="52642"/>
                  </a:moveTo>
                  <a:lnTo>
                    <a:pt x="97521" y="55762"/>
                  </a:lnTo>
                  <a:lnTo>
                    <a:pt x="77955" y="62218"/>
                  </a:lnTo>
                  <a:lnTo>
                    <a:pt x="61460" y="72886"/>
                  </a:lnTo>
                  <a:lnTo>
                    <a:pt x="31807" y="108374"/>
                  </a:lnTo>
                  <a:lnTo>
                    <a:pt x="1964" y="167245"/>
                  </a:lnTo>
                  <a:lnTo>
                    <a:pt x="0" y="192094"/>
                  </a:lnTo>
                  <a:lnTo>
                    <a:pt x="8271" y="240586"/>
                  </a:lnTo>
                  <a:lnTo>
                    <a:pt x="28979" y="273276"/>
                  </a:lnTo>
                  <a:lnTo>
                    <a:pt x="62931" y="299599"/>
                  </a:lnTo>
                  <a:lnTo>
                    <a:pt x="89098" y="305511"/>
                  </a:lnTo>
                  <a:lnTo>
                    <a:pt x="113985" y="303069"/>
                  </a:lnTo>
                  <a:lnTo>
                    <a:pt x="132846" y="294184"/>
                  </a:lnTo>
                  <a:lnTo>
                    <a:pt x="156617" y="270440"/>
                  </a:lnTo>
                  <a:lnTo>
                    <a:pt x="172889" y="241177"/>
                  </a:lnTo>
                  <a:lnTo>
                    <a:pt x="180462" y="190273"/>
                  </a:lnTo>
                  <a:lnTo>
                    <a:pt x="178839" y="128225"/>
                  </a:lnTo>
                  <a:lnTo>
                    <a:pt x="167645" y="87905"/>
                  </a:lnTo>
                  <a:lnTo>
                    <a:pt x="142902" y="42841"/>
                  </a:lnTo>
                  <a:lnTo>
                    <a:pt x="116833" y="16333"/>
                  </a:lnTo>
                  <a:lnTo>
                    <a:pt x="87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59134" y="2782111"/>
              <a:ext cx="503291" cy="761124"/>
            </a:xfrm>
            <a:custGeom>
              <a:avLst/>
              <a:gdLst/>
              <a:ahLst/>
              <a:cxnLst/>
              <a:rect l="0" t="0" r="0" b="0"/>
              <a:pathLst>
                <a:path w="503291" h="761124">
                  <a:moveTo>
                    <a:pt x="410611" y="203112"/>
                  </a:moveTo>
                  <a:lnTo>
                    <a:pt x="439920" y="153561"/>
                  </a:lnTo>
                  <a:lnTo>
                    <a:pt x="448931" y="114211"/>
                  </a:lnTo>
                  <a:lnTo>
                    <a:pt x="446012" y="78505"/>
                  </a:lnTo>
                  <a:lnTo>
                    <a:pt x="432149" y="45699"/>
                  </a:lnTo>
                  <a:lnTo>
                    <a:pt x="413223" y="19341"/>
                  </a:lnTo>
                  <a:lnTo>
                    <a:pt x="387209" y="2302"/>
                  </a:lnTo>
                  <a:lnTo>
                    <a:pt x="361216" y="0"/>
                  </a:lnTo>
                  <a:lnTo>
                    <a:pt x="333675" y="4046"/>
                  </a:lnTo>
                  <a:lnTo>
                    <a:pt x="313637" y="13643"/>
                  </a:lnTo>
                  <a:lnTo>
                    <a:pt x="289201" y="37789"/>
                  </a:lnTo>
                  <a:lnTo>
                    <a:pt x="272733" y="72759"/>
                  </a:lnTo>
                  <a:lnTo>
                    <a:pt x="270563" y="96045"/>
                  </a:lnTo>
                  <a:lnTo>
                    <a:pt x="278702" y="145179"/>
                  </a:lnTo>
                  <a:lnTo>
                    <a:pt x="299387" y="180488"/>
                  </a:lnTo>
                  <a:lnTo>
                    <a:pt x="337819" y="221520"/>
                  </a:lnTo>
                  <a:lnTo>
                    <a:pt x="358372" y="233910"/>
                  </a:lnTo>
                  <a:lnTo>
                    <a:pt x="379205" y="237077"/>
                  </a:lnTo>
                  <a:lnTo>
                    <a:pt x="400162" y="233416"/>
                  </a:lnTo>
                  <a:lnTo>
                    <a:pt x="421175" y="223990"/>
                  </a:lnTo>
                  <a:lnTo>
                    <a:pt x="435973" y="208882"/>
                  </a:lnTo>
                  <a:lnTo>
                    <a:pt x="455006" y="170587"/>
                  </a:lnTo>
                  <a:lnTo>
                    <a:pt x="456468" y="146932"/>
                  </a:lnTo>
                  <a:lnTo>
                    <a:pt x="447875" y="99208"/>
                  </a:lnTo>
                  <a:lnTo>
                    <a:pt x="445982" y="96408"/>
                  </a:lnTo>
                  <a:lnTo>
                    <a:pt x="444721" y="99221"/>
                  </a:lnTo>
                  <a:lnTo>
                    <a:pt x="444488" y="115994"/>
                  </a:lnTo>
                  <a:lnTo>
                    <a:pt x="453871" y="177542"/>
                  </a:lnTo>
                  <a:lnTo>
                    <a:pt x="466989" y="240176"/>
                  </a:lnTo>
                  <a:lnTo>
                    <a:pt x="477359" y="297672"/>
                  </a:lnTo>
                  <a:lnTo>
                    <a:pt x="484341" y="343015"/>
                  </a:lnTo>
                  <a:lnTo>
                    <a:pt x="491343" y="390463"/>
                  </a:lnTo>
                  <a:lnTo>
                    <a:pt x="498354" y="438848"/>
                  </a:lnTo>
                  <a:lnTo>
                    <a:pt x="503290" y="500948"/>
                  </a:lnTo>
                  <a:lnTo>
                    <a:pt x="499163" y="550803"/>
                  </a:lnTo>
                  <a:lnTo>
                    <a:pt x="490522" y="574450"/>
                  </a:lnTo>
                  <a:lnTo>
                    <a:pt x="484942" y="584032"/>
                  </a:lnTo>
                  <a:lnTo>
                    <a:pt x="466264" y="597798"/>
                  </a:lnTo>
                  <a:lnTo>
                    <a:pt x="441195" y="606646"/>
                  </a:lnTo>
                  <a:lnTo>
                    <a:pt x="393027" y="611627"/>
                  </a:lnTo>
                  <a:lnTo>
                    <a:pt x="333651" y="614273"/>
                  </a:lnTo>
                  <a:lnTo>
                    <a:pt x="288280" y="619037"/>
                  </a:lnTo>
                  <a:lnTo>
                    <a:pt x="224880" y="631627"/>
                  </a:lnTo>
                  <a:lnTo>
                    <a:pt x="171629" y="648499"/>
                  </a:lnTo>
                  <a:lnTo>
                    <a:pt x="108996" y="680824"/>
                  </a:lnTo>
                  <a:lnTo>
                    <a:pt x="49675" y="721386"/>
                  </a:lnTo>
                  <a:lnTo>
                    <a:pt x="22517" y="736350"/>
                  </a:lnTo>
                  <a:lnTo>
                    <a:pt x="0" y="761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49944" y="2795398"/>
              <a:ext cx="219885" cy="263526"/>
            </a:xfrm>
            <a:custGeom>
              <a:avLst/>
              <a:gdLst/>
              <a:ahLst/>
              <a:cxnLst/>
              <a:rect l="0" t="0" r="0" b="0"/>
              <a:pathLst>
                <a:path w="219885" h="263526">
                  <a:moveTo>
                    <a:pt x="146185" y="137183"/>
                  </a:moveTo>
                  <a:lnTo>
                    <a:pt x="134732" y="79919"/>
                  </a:lnTo>
                  <a:lnTo>
                    <a:pt x="127057" y="50901"/>
                  </a:lnTo>
                  <a:lnTo>
                    <a:pt x="103065" y="13208"/>
                  </a:lnTo>
                  <a:lnTo>
                    <a:pt x="96381" y="5400"/>
                  </a:lnTo>
                  <a:lnTo>
                    <a:pt x="88416" y="1365"/>
                  </a:lnTo>
                  <a:lnTo>
                    <a:pt x="70207" y="0"/>
                  </a:lnTo>
                  <a:lnTo>
                    <a:pt x="61608" y="3614"/>
                  </a:lnTo>
                  <a:lnTo>
                    <a:pt x="45814" y="16988"/>
                  </a:lnTo>
                  <a:lnTo>
                    <a:pt x="17780" y="61405"/>
                  </a:lnTo>
                  <a:lnTo>
                    <a:pt x="4934" y="95623"/>
                  </a:lnTo>
                  <a:lnTo>
                    <a:pt x="0" y="148514"/>
                  </a:lnTo>
                  <a:lnTo>
                    <a:pt x="4615" y="209611"/>
                  </a:lnTo>
                  <a:lnTo>
                    <a:pt x="19100" y="249500"/>
                  </a:lnTo>
                  <a:lnTo>
                    <a:pt x="27536" y="256515"/>
                  </a:lnTo>
                  <a:lnTo>
                    <a:pt x="37840" y="260021"/>
                  </a:lnTo>
                  <a:lnTo>
                    <a:pt x="49389" y="261189"/>
                  </a:lnTo>
                  <a:lnTo>
                    <a:pt x="59427" y="258458"/>
                  </a:lnTo>
                  <a:lnTo>
                    <a:pt x="76820" y="246065"/>
                  </a:lnTo>
                  <a:lnTo>
                    <a:pt x="99766" y="219357"/>
                  </a:lnTo>
                  <a:lnTo>
                    <a:pt x="108007" y="196322"/>
                  </a:lnTo>
                  <a:lnTo>
                    <a:pt x="118886" y="143405"/>
                  </a:lnTo>
                  <a:lnTo>
                    <a:pt x="125065" y="90016"/>
                  </a:lnTo>
                  <a:lnTo>
                    <a:pt x="127425" y="90530"/>
                  </a:lnTo>
                  <a:lnTo>
                    <a:pt x="139619" y="124978"/>
                  </a:lnTo>
                  <a:lnTo>
                    <a:pt x="154463" y="176843"/>
                  </a:lnTo>
                  <a:lnTo>
                    <a:pt x="178712" y="225909"/>
                  </a:lnTo>
                  <a:lnTo>
                    <a:pt x="199107" y="248090"/>
                  </a:lnTo>
                  <a:lnTo>
                    <a:pt x="219884" y="263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54056" y="2511441"/>
              <a:ext cx="10530" cy="505369"/>
            </a:xfrm>
            <a:custGeom>
              <a:avLst/>
              <a:gdLst/>
              <a:ahLst/>
              <a:cxnLst/>
              <a:rect l="0" t="0" r="0" b="0"/>
              <a:pathLst>
                <a:path w="10530" h="505369">
                  <a:moveTo>
                    <a:pt x="10529" y="0"/>
                  </a:moveTo>
                  <a:lnTo>
                    <a:pt x="10529" y="60384"/>
                  </a:lnTo>
                  <a:lnTo>
                    <a:pt x="10529" y="111868"/>
                  </a:lnTo>
                  <a:lnTo>
                    <a:pt x="10529" y="171186"/>
                  </a:lnTo>
                  <a:lnTo>
                    <a:pt x="4463" y="229133"/>
                  </a:lnTo>
                  <a:lnTo>
                    <a:pt x="8984" y="292572"/>
                  </a:lnTo>
                  <a:lnTo>
                    <a:pt x="4634" y="350510"/>
                  </a:lnTo>
                  <a:lnTo>
                    <a:pt x="916" y="408185"/>
                  </a:lnTo>
                  <a:lnTo>
                    <a:pt x="181" y="46845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517186" y="2690426"/>
              <a:ext cx="284270" cy="42114"/>
            </a:xfrm>
            <a:custGeom>
              <a:avLst/>
              <a:gdLst/>
              <a:ahLst/>
              <a:cxnLst/>
              <a:rect l="0" t="0" r="0" b="0"/>
              <a:pathLst>
                <a:path w="284270" h="42114">
                  <a:moveTo>
                    <a:pt x="284269" y="0"/>
                  </a:moveTo>
                  <a:lnTo>
                    <a:pt x="246791" y="8333"/>
                  </a:lnTo>
                  <a:lnTo>
                    <a:pt x="189778" y="10094"/>
                  </a:lnTo>
                  <a:lnTo>
                    <a:pt x="136663" y="18848"/>
                  </a:lnTo>
                  <a:lnTo>
                    <a:pt x="89106" y="28461"/>
                  </a:lnTo>
                  <a:lnTo>
                    <a:pt x="29993" y="390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26975" y="2848353"/>
              <a:ext cx="27124" cy="221099"/>
            </a:xfrm>
            <a:custGeom>
              <a:avLst/>
              <a:gdLst/>
              <a:ahLst/>
              <a:cxnLst/>
              <a:rect l="0" t="0" r="0" b="0"/>
              <a:pathLst>
                <a:path w="27124" h="221099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14825" y="140596"/>
                  </a:lnTo>
                  <a:lnTo>
                    <a:pt x="24695" y="196026"/>
                  </a:lnTo>
                  <a:lnTo>
                    <a:pt x="27123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822512" y="276412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06740" y="2795710"/>
              <a:ext cx="200043" cy="268419"/>
            </a:xfrm>
            <a:custGeom>
              <a:avLst/>
              <a:gdLst/>
              <a:ahLst/>
              <a:cxnLst/>
              <a:rect l="0" t="0" r="0" b="0"/>
              <a:pathLst>
                <a:path w="200043" h="268419">
                  <a:moveTo>
                    <a:pt x="0" y="0"/>
                  </a:moveTo>
                  <a:lnTo>
                    <a:pt x="17959" y="55045"/>
                  </a:lnTo>
                  <a:lnTo>
                    <a:pt x="35149" y="114513"/>
                  </a:lnTo>
                  <a:lnTo>
                    <a:pt x="57549" y="166076"/>
                  </a:lnTo>
                  <a:lnTo>
                    <a:pt x="81384" y="218202"/>
                  </a:lnTo>
                  <a:lnTo>
                    <a:pt x="97704" y="262641"/>
                  </a:lnTo>
                  <a:lnTo>
                    <a:pt x="102571" y="267511"/>
                  </a:lnTo>
                  <a:lnTo>
                    <a:pt x="108155" y="268418"/>
                  </a:lnTo>
                  <a:lnTo>
                    <a:pt x="114217" y="266683"/>
                  </a:lnTo>
                  <a:lnTo>
                    <a:pt x="119429" y="260847"/>
                  </a:lnTo>
                  <a:lnTo>
                    <a:pt x="143591" y="198819"/>
                  </a:lnTo>
                  <a:lnTo>
                    <a:pt x="157869" y="146465"/>
                  </a:lnTo>
                  <a:lnTo>
                    <a:pt x="171954" y="91063"/>
                  </a:lnTo>
                  <a:lnTo>
                    <a:pt x="186001" y="31333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159424" y="2800558"/>
              <a:ext cx="221100" cy="303560"/>
            </a:xfrm>
            <a:custGeom>
              <a:avLst/>
              <a:gdLst/>
              <a:ahLst/>
              <a:cxnLst/>
              <a:rect l="0" t="0" r="0" b="0"/>
              <a:pathLst>
                <a:path w="221100" h="303560">
                  <a:moveTo>
                    <a:pt x="0" y="100437"/>
                  </a:moveTo>
                  <a:lnTo>
                    <a:pt x="29309" y="138811"/>
                  </a:lnTo>
                  <a:lnTo>
                    <a:pt x="55088" y="154441"/>
                  </a:lnTo>
                  <a:lnTo>
                    <a:pt x="74786" y="156414"/>
                  </a:lnTo>
                  <a:lnTo>
                    <a:pt x="95240" y="152222"/>
                  </a:lnTo>
                  <a:lnTo>
                    <a:pt x="125315" y="136708"/>
                  </a:lnTo>
                  <a:lnTo>
                    <a:pt x="164349" y="103640"/>
                  </a:lnTo>
                  <a:lnTo>
                    <a:pt x="172480" y="83533"/>
                  </a:lnTo>
                  <a:lnTo>
                    <a:pt x="174924" y="60169"/>
                  </a:lnTo>
                  <a:lnTo>
                    <a:pt x="172111" y="38087"/>
                  </a:lnTo>
                  <a:lnTo>
                    <a:pt x="163841" y="19694"/>
                  </a:lnTo>
                  <a:lnTo>
                    <a:pt x="158360" y="11513"/>
                  </a:lnTo>
                  <a:lnTo>
                    <a:pt x="150027" y="6060"/>
                  </a:lnTo>
                  <a:lnTo>
                    <a:pt x="128290" y="0"/>
                  </a:lnTo>
                  <a:lnTo>
                    <a:pt x="106151" y="3546"/>
                  </a:lnTo>
                  <a:lnTo>
                    <a:pt x="77076" y="18697"/>
                  </a:lnTo>
                  <a:lnTo>
                    <a:pt x="39049" y="52802"/>
                  </a:lnTo>
                  <a:lnTo>
                    <a:pt x="18849" y="82034"/>
                  </a:lnTo>
                  <a:lnTo>
                    <a:pt x="6105" y="120981"/>
                  </a:lnTo>
                  <a:lnTo>
                    <a:pt x="2979" y="166706"/>
                  </a:lnTo>
                  <a:lnTo>
                    <a:pt x="14893" y="225801"/>
                  </a:lnTo>
                  <a:lnTo>
                    <a:pt x="36651" y="267530"/>
                  </a:lnTo>
                  <a:lnTo>
                    <a:pt x="49824" y="284275"/>
                  </a:lnTo>
                  <a:lnTo>
                    <a:pt x="75984" y="301267"/>
                  </a:lnTo>
                  <a:lnTo>
                    <a:pt x="102011" y="303559"/>
                  </a:lnTo>
                  <a:lnTo>
                    <a:pt x="155201" y="295498"/>
                  </a:lnTo>
                  <a:lnTo>
                    <a:pt x="203972" y="279228"/>
                  </a:lnTo>
                  <a:lnTo>
                    <a:pt x="221099" y="2688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33248" y="2511441"/>
              <a:ext cx="42115" cy="579068"/>
            </a:xfrm>
            <a:custGeom>
              <a:avLst/>
              <a:gdLst/>
              <a:ahLst/>
              <a:cxnLst/>
              <a:rect l="0" t="0" r="0" b="0"/>
              <a:pathLst>
                <a:path w="42115" h="579068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0240" y="218630"/>
                  </a:lnTo>
                  <a:lnTo>
                    <a:pt x="13591" y="282049"/>
                  </a:lnTo>
                  <a:lnTo>
                    <a:pt x="19583" y="339983"/>
                  </a:lnTo>
                  <a:lnTo>
                    <a:pt x="21936" y="396487"/>
                  </a:lnTo>
                  <a:lnTo>
                    <a:pt x="29333" y="458947"/>
                  </a:lnTo>
                  <a:lnTo>
                    <a:pt x="30918" y="514620"/>
                  </a:lnTo>
                  <a:lnTo>
                    <a:pt x="34507" y="555683"/>
                  </a:lnTo>
                  <a:lnTo>
                    <a:pt x="42114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648674" y="2441862"/>
              <a:ext cx="444117" cy="427549"/>
            </a:xfrm>
            <a:custGeom>
              <a:avLst/>
              <a:gdLst/>
              <a:ahLst/>
              <a:cxnLst/>
              <a:rect l="0" t="0" r="0" b="0"/>
              <a:pathLst>
                <a:path w="444117" h="427549">
                  <a:moveTo>
                    <a:pt x="5589" y="206449"/>
                  </a:moveTo>
                  <a:lnTo>
                    <a:pt x="0" y="189682"/>
                  </a:lnTo>
                  <a:lnTo>
                    <a:pt x="2114" y="156898"/>
                  </a:lnTo>
                  <a:lnTo>
                    <a:pt x="10284" y="137243"/>
                  </a:lnTo>
                  <a:lnTo>
                    <a:pt x="51235" y="79578"/>
                  </a:lnTo>
                  <a:lnTo>
                    <a:pt x="90515" y="43478"/>
                  </a:lnTo>
                  <a:lnTo>
                    <a:pt x="154005" y="9788"/>
                  </a:lnTo>
                  <a:lnTo>
                    <a:pt x="198523" y="0"/>
                  </a:lnTo>
                  <a:lnTo>
                    <a:pt x="260379" y="2283"/>
                  </a:lnTo>
                  <a:lnTo>
                    <a:pt x="323723" y="22404"/>
                  </a:lnTo>
                  <a:lnTo>
                    <a:pt x="369338" y="48909"/>
                  </a:lnTo>
                  <a:lnTo>
                    <a:pt x="393737" y="72813"/>
                  </a:lnTo>
                  <a:lnTo>
                    <a:pt x="412664" y="102123"/>
                  </a:lnTo>
                  <a:lnTo>
                    <a:pt x="439348" y="163509"/>
                  </a:lnTo>
                  <a:lnTo>
                    <a:pt x="444116" y="210624"/>
                  </a:lnTo>
                  <a:lnTo>
                    <a:pt x="437470" y="254740"/>
                  </a:lnTo>
                  <a:lnTo>
                    <a:pt x="411737" y="311568"/>
                  </a:lnTo>
                  <a:lnTo>
                    <a:pt x="373205" y="362264"/>
                  </a:lnTo>
                  <a:lnTo>
                    <a:pt x="331062" y="389747"/>
                  </a:lnTo>
                  <a:lnTo>
                    <a:pt x="273995" y="411589"/>
                  </a:lnTo>
                  <a:lnTo>
                    <a:pt x="226688" y="427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067947" y="2858881"/>
              <a:ext cx="123271" cy="267088"/>
            </a:xfrm>
            <a:custGeom>
              <a:avLst/>
              <a:gdLst/>
              <a:ahLst/>
              <a:cxnLst/>
              <a:rect l="0" t="0" r="0" b="0"/>
              <a:pathLst>
                <a:path w="123271" h="267088">
                  <a:moveTo>
                    <a:pt x="7456" y="189513"/>
                  </a:moveTo>
                  <a:lnTo>
                    <a:pt x="25415" y="243388"/>
                  </a:lnTo>
                  <a:lnTo>
                    <a:pt x="33314" y="267087"/>
                  </a:lnTo>
                  <a:lnTo>
                    <a:pt x="14115" y="209489"/>
                  </a:lnTo>
                  <a:lnTo>
                    <a:pt x="0" y="146333"/>
                  </a:lnTo>
                  <a:lnTo>
                    <a:pt x="958" y="108089"/>
                  </a:lnTo>
                  <a:lnTo>
                    <a:pt x="6908" y="86644"/>
                  </a:lnTo>
                  <a:lnTo>
                    <a:pt x="29792" y="53813"/>
                  </a:lnTo>
                  <a:lnTo>
                    <a:pt x="56842" y="24798"/>
                  </a:lnTo>
                  <a:lnTo>
                    <a:pt x="88900" y="9168"/>
                  </a:lnTo>
                  <a:lnTo>
                    <a:pt x="123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36071" y="2890467"/>
              <a:ext cx="183772" cy="224171"/>
            </a:xfrm>
            <a:custGeom>
              <a:avLst/>
              <a:gdLst/>
              <a:ahLst/>
              <a:cxnLst/>
              <a:rect l="0" t="0" r="0" b="0"/>
              <a:pathLst>
                <a:path w="183772" h="224171">
                  <a:moveTo>
                    <a:pt x="92016" y="0"/>
                  </a:moveTo>
                  <a:lnTo>
                    <a:pt x="60734" y="9575"/>
                  </a:lnTo>
                  <a:lnTo>
                    <a:pt x="22328" y="39403"/>
                  </a:lnTo>
                  <a:lnTo>
                    <a:pt x="6507" y="71077"/>
                  </a:lnTo>
                  <a:lnTo>
                    <a:pt x="0" y="110097"/>
                  </a:lnTo>
                  <a:lnTo>
                    <a:pt x="6206" y="156798"/>
                  </a:lnTo>
                  <a:lnTo>
                    <a:pt x="16548" y="188009"/>
                  </a:lnTo>
                  <a:lnTo>
                    <a:pt x="27669" y="204832"/>
                  </a:lnTo>
                  <a:lnTo>
                    <a:pt x="43531" y="216989"/>
                  </a:lnTo>
                  <a:lnTo>
                    <a:pt x="52674" y="221868"/>
                  </a:lnTo>
                  <a:lnTo>
                    <a:pt x="72191" y="224170"/>
                  </a:lnTo>
                  <a:lnTo>
                    <a:pt x="92564" y="220124"/>
                  </a:lnTo>
                  <a:lnTo>
                    <a:pt x="122594" y="204692"/>
                  </a:lnTo>
                  <a:lnTo>
                    <a:pt x="146830" y="184132"/>
                  </a:lnTo>
                  <a:lnTo>
                    <a:pt x="167659" y="155163"/>
                  </a:lnTo>
                  <a:lnTo>
                    <a:pt x="180590" y="117464"/>
                  </a:lnTo>
                  <a:lnTo>
                    <a:pt x="183771" y="77828"/>
                  </a:lnTo>
                  <a:lnTo>
                    <a:pt x="171878" y="21600"/>
                  </a:lnTo>
                  <a:lnTo>
                    <a:pt x="166314" y="14400"/>
                  </a:lnTo>
                  <a:lnTo>
                    <a:pt x="1341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64958" y="2827339"/>
              <a:ext cx="252685" cy="265149"/>
            </a:xfrm>
            <a:custGeom>
              <a:avLst/>
              <a:gdLst/>
              <a:ahLst/>
              <a:cxnLst/>
              <a:rect l="0" t="0" r="0" b="0"/>
              <a:pathLst>
                <a:path w="252685" h="265149">
                  <a:moveTo>
                    <a:pt x="0" y="115770"/>
                  </a:moveTo>
                  <a:lnTo>
                    <a:pt x="14654" y="168798"/>
                  </a:lnTo>
                  <a:lnTo>
                    <a:pt x="27028" y="226244"/>
                  </a:lnTo>
                  <a:lnTo>
                    <a:pt x="29560" y="255337"/>
                  </a:lnTo>
                  <a:lnTo>
                    <a:pt x="27895" y="262627"/>
                  </a:lnTo>
                  <a:lnTo>
                    <a:pt x="24446" y="265148"/>
                  </a:lnTo>
                  <a:lnTo>
                    <a:pt x="19807" y="264488"/>
                  </a:lnTo>
                  <a:lnTo>
                    <a:pt x="15544" y="259369"/>
                  </a:lnTo>
                  <a:lnTo>
                    <a:pt x="7688" y="241203"/>
                  </a:lnTo>
                  <a:lnTo>
                    <a:pt x="1518" y="190244"/>
                  </a:lnTo>
                  <a:lnTo>
                    <a:pt x="299" y="128185"/>
                  </a:lnTo>
                  <a:lnTo>
                    <a:pt x="59" y="70519"/>
                  </a:lnTo>
                  <a:lnTo>
                    <a:pt x="6265" y="45356"/>
                  </a:lnTo>
                  <a:lnTo>
                    <a:pt x="11195" y="33733"/>
                  </a:lnTo>
                  <a:lnTo>
                    <a:pt x="29152" y="14579"/>
                  </a:lnTo>
                  <a:lnTo>
                    <a:pt x="40492" y="6195"/>
                  </a:lnTo>
                  <a:lnTo>
                    <a:pt x="62449" y="0"/>
                  </a:lnTo>
                  <a:lnTo>
                    <a:pt x="83907" y="2316"/>
                  </a:lnTo>
                  <a:lnTo>
                    <a:pt x="136828" y="29268"/>
                  </a:lnTo>
                  <a:lnTo>
                    <a:pt x="170571" y="57523"/>
                  </a:lnTo>
                  <a:lnTo>
                    <a:pt x="196646" y="95686"/>
                  </a:lnTo>
                  <a:lnTo>
                    <a:pt x="224377" y="154720"/>
                  </a:lnTo>
                  <a:lnTo>
                    <a:pt x="245172" y="210110"/>
                  </a:lnTo>
                  <a:lnTo>
                    <a:pt x="252684" y="2526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69175" y="2869410"/>
              <a:ext cx="165056" cy="206196"/>
            </a:xfrm>
            <a:custGeom>
              <a:avLst/>
              <a:gdLst/>
              <a:ahLst/>
              <a:cxnLst/>
              <a:rect l="0" t="0" r="0" b="0"/>
              <a:pathLst>
                <a:path w="165056" h="206196">
                  <a:moveTo>
                    <a:pt x="116923" y="21057"/>
                  </a:moveTo>
                  <a:lnTo>
                    <a:pt x="100155" y="9878"/>
                  </a:lnTo>
                  <a:lnTo>
                    <a:pt x="82564" y="7510"/>
                  </a:lnTo>
                  <a:lnTo>
                    <a:pt x="72960" y="8516"/>
                  </a:lnTo>
                  <a:lnTo>
                    <a:pt x="56050" y="15873"/>
                  </a:lnTo>
                  <a:lnTo>
                    <a:pt x="26130" y="39660"/>
                  </a:lnTo>
                  <a:lnTo>
                    <a:pt x="4754" y="65563"/>
                  </a:lnTo>
                  <a:lnTo>
                    <a:pt x="0" y="88411"/>
                  </a:lnTo>
                  <a:lnTo>
                    <a:pt x="6479" y="135617"/>
                  </a:lnTo>
                  <a:lnTo>
                    <a:pt x="21288" y="168085"/>
                  </a:lnTo>
                  <a:lnTo>
                    <a:pt x="46083" y="194342"/>
                  </a:lnTo>
                  <a:lnTo>
                    <a:pt x="71790" y="203358"/>
                  </a:lnTo>
                  <a:lnTo>
                    <a:pt x="100373" y="206195"/>
                  </a:lnTo>
                  <a:lnTo>
                    <a:pt x="124775" y="203556"/>
                  </a:lnTo>
                  <a:lnTo>
                    <a:pt x="135026" y="197705"/>
                  </a:lnTo>
                  <a:lnTo>
                    <a:pt x="152655" y="178726"/>
                  </a:lnTo>
                  <a:lnTo>
                    <a:pt x="162049" y="154693"/>
                  </a:lnTo>
                  <a:lnTo>
                    <a:pt x="165055" y="127244"/>
                  </a:lnTo>
                  <a:lnTo>
                    <a:pt x="157452" y="68202"/>
                  </a:lnTo>
                  <a:lnTo>
                    <a:pt x="150143" y="45520"/>
                  </a:lnTo>
                  <a:lnTo>
                    <a:pt x="1169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005873" y="2858881"/>
              <a:ext cx="161674" cy="213626"/>
            </a:xfrm>
            <a:custGeom>
              <a:avLst/>
              <a:gdLst/>
              <a:ahLst/>
              <a:cxnLst/>
              <a:rect l="0" t="0" r="0" b="0"/>
              <a:pathLst>
                <a:path w="161674" h="213626">
                  <a:moveTo>
                    <a:pt x="17096" y="0"/>
                  </a:moveTo>
                  <a:lnTo>
                    <a:pt x="307" y="63451"/>
                  </a:lnTo>
                  <a:lnTo>
                    <a:pt x="0" y="121545"/>
                  </a:lnTo>
                  <a:lnTo>
                    <a:pt x="10859" y="167509"/>
                  </a:lnTo>
                  <a:lnTo>
                    <a:pt x="26426" y="194172"/>
                  </a:lnTo>
                  <a:lnTo>
                    <a:pt x="42299" y="206402"/>
                  </a:lnTo>
                  <a:lnTo>
                    <a:pt x="51445" y="211301"/>
                  </a:lnTo>
                  <a:lnTo>
                    <a:pt x="74087" y="213625"/>
                  </a:lnTo>
                  <a:lnTo>
                    <a:pt x="86675" y="212607"/>
                  </a:lnTo>
                  <a:lnTo>
                    <a:pt x="110021" y="202117"/>
                  </a:lnTo>
                  <a:lnTo>
                    <a:pt x="129755" y="185756"/>
                  </a:lnTo>
                  <a:lnTo>
                    <a:pt x="151956" y="146657"/>
                  </a:lnTo>
                  <a:lnTo>
                    <a:pt x="158922" y="124843"/>
                  </a:lnTo>
                  <a:lnTo>
                    <a:pt x="161673" y="86254"/>
                  </a:lnTo>
                  <a:lnTo>
                    <a:pt x="152715" y="37532"/>
                  </a:lnTo>
                  <a:lnTo>
                    <a:pt x="14343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23010" y="2845092"/>
              <a:ext cx="231628" cy="245390"/>
            </a:xfrm>
            <a:custGeom>
              <a:avLst/>
              <a:gdLst/>
              <a:ahLst/>
              <a:cxnLst/>
              <a:rect l="0" t="0" r="0" b="0"/>
              <a:pathLst>
                <a:path w="231628" h="245390">
                  <a:moveTo>
                    <a:pt x="0" y="87489"/>
                  </a:moveTo>
                  <a:lnTo>
                    <a:pt x="17958" y="142534"/>
                  </a:lnTo>
                  <a:lnTo>
                    <a:pt x="35149" y="202001"/>
                  </a:lnTo>
                  <a:lnTo>
                    <a:pt x="40050" y="240091"/>
                  </a:lnTo>
                  <a:lnTo>
                    <a:pt x="38398" y="245376"/>
                  </a:lnTo>
                  <a:lnTo>
                    <a:pt x="34957" y="245389"/>
                  </a:lnTo>
                  <a:lnTo>
                    <a:pt x="30324" y="241889"/>
                  </a:lnTo>
                  <a:lnTo>
                    <a:pt x="18213" y="220195"/>
                  </a:lnTo>
                  <a:lnTo>
                    <a:pt x="4810" y="173017"/>
                  </a:lnTo>
                  <a:lnTo>
                    <a:pt x="950" y="118638"/>
                  </a:lnTo>
                  <a:lnTo>
                    <a:pt x="3401" y="79951"/>
                  </a:lnTo>
                  <a:lnTo>
                    <a:pt x="9700" y="58402"/>
                  </a:lnTo>
                  <a:lnTo>
                    <a:pt x="32809" y="25505"/>
                  </a:lnTo>
                  <a:lnTo>
                    <a:pt x="47337" y="11977"/>
                  </a:lnTo>
                  <a:lnTo>
                    <a:pt x="65492" y="2066"/>
                  </a:lnTo>
                  <a:lnTo>
                    <a:pt x="88379" y="0"/>
                  </a:lnTo>
                  <a:lnTo>
                    <a:pt x="112979" y="4151"/>
                  </a:lnTo>
                  <a:lnTo>
                    <a:pt x="135611" y="13795"/>
                  </a:lnTo>
                  <a:lnTo>
                    <a:pt x="154248" y="32119"/>
                  </a:lnTo>
                  <a:lnTo>
                    <a:pt x="196599" y="89445"/>
                  </a:lnTo>
                  <a:lnTo>
                    <a:pt x="217135" y="148794"/>
                  </a:lnTo>
                  <a:lnTo>
                    <a:pt x="228418" y="200508"/>
                  </a:lnTo>
                  <a:lnTo>
                    <a:pt x="231627" y="234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96188" y="2798041"/>
              <a:ext cx="254952" cy="324054"/>
            </a:xfrm>
            <a:custGeom>
              <a:avLst/>
              <a:gdLst/>
              <a:ahLst/>
              <a:cxnLst/>
              <a:rect l="0" t="0" r="0" b="0"/>
              <a:pathLst>
                <a:path w="254952" h="324054">
                  <a:moveTo>
                    <a:pt x="169019" y="29255"/>
                  </a:moveTo>
                  <a:lnTo>
                    <a:pt x="125056" y="5536"/>
                  </a:lnTo>
                  <a:lnTo>
                    <a:pt x="89182" y="0"/>
                  </a:lnTo>
                  <a:lnTo>
                    <a:pt x="54506" y="3949"/>
                  </a:lnTo>
                  <a:lnTo>
                    <a:pt x="35846" y="12549"/>
                  </a:lnTo>
                  <a:lnTo>
                    <a:pt x="19754" y="25339"/>
                  </a:lnTo>
                  <a:lnTo>
                    <a:pt x="4802" y="42723"/>
                  </a:lnTo>
                  <a:lnTo>
                    <a:pt x="1050" y="52271"/>
                  </a:lnTo>
                  <a:lnTo>
                    <a:pt x="0" y="72240"/>
                  </a:lnTo>
                  <a:lnTo>
                    <a:pt x="11574" y="103212"/>
                  </a:lnTo>
                  <a:lnTo>
                    <a:pt x="29633" y="117887"/>
                  </a:lnTo>
                  <a:lnTo>
                    <a:pt x="73765" y="136840"/>
                  </a:lnTo>
                  <a:lnTo>
                    <a:pt x="135173" y="147104"/>
                  </a:lnTo>
                  <a:lnTo>
                    <a:pt x="189778" y="164054"/>
                  </a:lnTo>
                  <a:lnTo>
                    <a:pt x="220403" y="182799"/>
                  </a:lnTo>
                  <a:lnTo>
                    <a:pt x="237089" y="200442"/>
                  </a:lnTo>
                  <a:lnTo>
                    <a:pt x="254048" y="235695"/>
                  </a:lnTo>
                  <a:lnTo>
                    <a:pt x="254951" y="247600"/>
                  </a:lnTo>
                  <a:lnTo>
                    <a:pt x="249715" y="270187"/>
                  </a:lnTo>
                  <a:lnTo>
                    <a:pt x="233613" y="297044"/>
                  </a:lnTo>
                  <a:lnTo>
                    <a:pt x="217614" y="309319"/>
                  </a:lnTo>
                  <a:lnTo>
                    <a:pt x="197636" y="317505"/>
                  </a:lnTo>
                  <a:lnTo>
                    <a:pt x="146681" y="322759"/>
                  </a:lnTo>
                  <a:lnTo>
                    <a:pt x="91557" y="323798"/>
                  </a:lnTo>
                  <a:lnTo>
                    <a:pt x="32148" y="3240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63171" y="99727"/>
            <a:ext cx="4548312" cy="700439"/>
            <a:chOff x="63171" y="99727"/>
            <a:chExt cx="4548312" cy="700439"/>
          </a:xfrm>
        </p:grpSpPr>
        <p:sp>
          <p:nvSpPr>
            <p:cNvPr id="2" name="Freeform 1"/>
            <p:cNvSpPr/>
            <p:nvPr/>
          </p:nvSpPr>
          <p:spPr>
            <a:xfrm>
              <a:off x="221098" y="263212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52642" y="294798"/>
                  </a:moveTo>
                  <a:lnTo>
                    <a:pt x="34684" y="231348"/>
                  </a:lnTo>
                  <a:lnTo>
                    <a:pt x="25615" y="183841"/>
                  </a:lnTo>
                  <a:lnTo>
                    <a:pt x="22407" y="133890"/>
                  </a:lnTo>
                  <a:lnTo>
                    <a:pt x="18204" y="77617"/>
                  </a:lnTo>
                  <a:lnTo>
                    <a:pt x="2869" y="171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171" y="201477"/>
              <a:ext cx="346180" cy="355514"/>
            </a:xfrm>
            <a:custGeom>
              <a:avLst/>
              <a:gdLst/>
              <a:ahLst/>
              <a:cxnLst/>
              <a:rect l="0" t="0" r="0" b="0"/>
              <a:pathLst>
                <a:path w="346180" h="355514">
                  <a:moveTo>
                    <a:pt x="0" y="40678"/>
                  </a:moveTo>
                  <a:lnTo>
                    <a:pt x="26386" y="25037"/>
                  </a:lnTo>
                  <a:lnTo>
                    <a:pt x="88901" y="5834"/>
                  </a:lnTo>
                  <a:lnTo>
                    <a:pt x="151355" y="0"/>
                  </a:lnTo>
                  <a:lnTo>
                    <a:pt x="194454" y="1329"/>
                  </a:lnTo>
                  <a:lnTo>
                    <a:pt x="257537" y="27928"/>
                  </a:lnTo>
                  <a:lnTo>
                    <a:pt x="287527" y="48079"/>
                  </a:lnTo>
                  <a:lnTo>
                    <a:pt x="333072" y="104499"/>
                  </a:lnTo>
                  <a:lnTo>
                    <a:pt x="341054" y="128314"/>
                  </a:lnTo>
                  <a:lnTo>
                    <a:pt x="346179" y="181731"/>
                  </a:lnTo>
                  <a:lnTo>
                    <a:pt x="344851" y="237343"/>
                  </a:lnTo>
                  <a:lnTo>
                    <a:pt x="330555" y="277024"/>
                  </a:lnTo>
                  <a:lnTo>
                    <a:pt x="297932" y="320211"/>
                  </a:lnTo>
                  <a:lnTo>
                    <a:pt x="271550" y="336542"/>
                  </a:lnTo>
                  <a:lnTo>
                    <a:pt x="228854" y="351371"/>
                  </a:lnTo>
                  <a:lnTo>
                    <a:pt x="166521" y="355513"/>
                  </a:lnTo>
                  <a:lnTo>
                    <a:pt x="124599" y="353111"/>
                  </a:lnTo>
                  <a:lnTo>
                    <a:pt x="94756" y="346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3534" y="393045"/>
              <a:ext cx="171297" cy="171067"/>
            </a:xfrm>
            <a:custGeom>
              <a:avLst/>
              <a:gdLst/>
              <a:ahLst/>
              <a:cxnLst/>
              <a:rect l="0" t="0" r="0" b="0"/>
              <a:pathLst>
                <a:path w="171297" h="171067">
                  <a:moveTo>
                    <a:pt x="49719" y="70208"/>
                  </a:moveTo>
                  <a:lnTo>
                    <a:pt x="92411" y="73328"/>
                  </a:lnTo>
                  <a:lnTo>
                    <a:pt x="113147" y="76274"/>
                  </a:lnTo>
                  <a:lnTo>
                    <a:pt x="134061" y="73684"/>
                  </a:lnTo>
                  <a:lnTo>
                    <a:pt x="151936" y="65514"/>
                  </a:lnTo>
                  <a:lnTo>
                    <a:pt x="159977" y="60060"/>
                  </a:lnTo>
                  <a:lnTo>
                    <a:pt x="165339" y="51744"/>
                  </a:lnTo>
                  <a:lnTo>
                    <a:pt x="171296" y="30027"/>
                  </a:lnTo>
                  <a:lnTo>
                    <a:pt x="169375" y="21194"/>
                  </a:lnTo>
                  <a:lnTo>
                    <a:pt x="164585" y="14135"/>
                  </a:lnTo>
                  <a:lnTo>
                    <a:pt x="157882" y="8260"/>
                  </a:lnTo>
                  <a:lnTo>
                    <a:pt x="137956" y="1732"/>
                  </a:lnTo>
                  <a:lnTo>
                    <a:pt x="113502" y="0"/>
                  </a:lnTo>
                  <a:lnTo>
                    <a:pt x="74597" y="6772"/>
                  </a:lnTo>
                  <a:lnTo>
                    <a:pt x="41493" y="23076"/>
                  </a:lnTo>
                  <a:lnTo>
                    <a:pt x="24226" y="36003"/>
                  </a:lnTo>
                  <a:lnTo>
                    <a:pt x="6941" y="62023"/>
                  </a:lnTo>
                  <a:lnTo>
                    <a:pt x="0" y="97549"/>
                  </a:lnTo>
                  <a:lnTo>
                    <a:pt x="4615" y="120964"/>
                  </a:lnTo>
                  <a:lnTo>
                    <a:pt x="15635" y="141900"/>
                  </a:lnTo>
                  <a:lnTo>
                    <a:pt x="32231" y="159003"/>
                  </a:lnTo>
                  <a:lnTo>
                    <a:pt x="54425" y="168164"/>
                  </a:lnTo>
                  <a:lnTo>
                    <a:pt x="79887" y="171066"/>
                  </a:lnTo>
                  <a:lnTo>
                    <a:pt x="119359" y="164953"/>
                  </a:lnTo>
                  <a:lnTo>
                    <a:pt x="165533" y="143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0124" y="410519"/>
              <a:ext cx="221099" cy="168819"/>
            </a:xfrm>
            <a:custGeom>
              <a:avLst/>
              <a:gdLst/>
              <a:ahLst/>
              <a:cxnLst/>
              <a:rect l="0" t="0" r="0" b="0"/>
              <a:pathLst>
                <a:path w="221099" h="168819">
                  <a:moveTo>
                    <a:pt x="0" y="73791"/>
                  </a:moveTo>
                  <a:lnTo>
                    <a:pt x="9065" y="132408"/>
                  </a:lnTo>
                  <a:lnTo>
                    <a:pt x="15684" y="167198"/>
                  </a:lnTo>
                  <a:lnTo>
                    <a:pt x="16305" y="168818"/>
                  </a:lnTo>
                  <a:lnTo>
                    <a:pt x="11520" y="114367"/>
                  </a:lnTo>
                  <a:lnTo>
                    <a:pt x="3489" y="63869"/>
                  </a:lnTo>
                  <a:lnTo>
                    <a:pt x="1550" y="37406"/>
                  </a:lnTo>
                  <a:lnTo>
                    <a:pt x="4543" y="27308"/>
                  </a:lnTo>
                  <a:lnTo>
                    <a:pt x="10048" y="19406"/>
                  </a:lnTo>
                  <a:lnTo>
                    <a:pt x="17227" y="12968"/>
                  </a:lnTo>
                  <a:lnTo>
                    <a:pt x="24353" y="11015"/>
                  </a:lnTo>
                  <a:lnTo>
                    <a:pt x="31443" y="12054"/>
                  </a:lnTo>
                  <a:lnTo>
                    <a:pt x="45560" y="19446"/>
                  </a:lnTo>
                  <a:lnTo>
                    <a:pt x="80710" y="49925"/>
                  </a:lnTo>
                  <a:lnTo>
                    <a:pt x="96184" y="76079"/>
                  </a:lnTo>
                  <a:lnTo>
                    <a:pt x="98120" y="95865"/>
                  </a:lnTo>
                  <a:lnTo>
                    <a:pt x="96999" y="106055"/>
                  </a:lnTo>
                  <a:lnTo>
                    <a:pt x="96251" y="108168"/>
                  </a:lnTo>
                  <a:lnTo>
                    <a:pt x="94953" y="66028"/>
                  </a:lnTo>
                  <a:lnTo>
                    <a:pt x="101083" y="43435"/>
                  </a:lnTo>
                  <a:lnTo>
                    <a:pt x="117688" y="14104"/>
                  </a:lnTo>
                  <a:lnTo>
                    <a:pt x="124082" y="5924"/>
                  </a:lnTo>
                  <a:lnTo>
                    <a:pt x="131854" y="1640"/>
                  </a:lnTo>
                  <a:lnTo>
                    <a:pt x="149849" y="0"/>
                  </a:lnTo>
                  <a:lnTo>
                    <a:pt x="166425" y="6290"/>
                  </a:lnTo>
                  <a:lnTo>
                    <a:pt x="196131" y="29392"/>
                  </a:lnTo>
                  <a:lnTo>
                    <a:pt x="204152" y="48989"/>
                  </a:lnTo>
                  <a:lnTo>
                    <a:pt x="218340" y="109337"/>
                  </a:lnTo>
                  <a:lnTo>
                    <a:pt x="221098" y="126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78211" y="368243"/>
              <a:ext cx="135819" cy="182264"/>
            </a:xfrm>
            <a:custGeom>
              <a:avLst/>
              <a:gdLst/>
              <a:ahLst/>
              <a:cxnLst/>
              <a:rect l="0" t="0" r="0" b="0"/>
              <a:pathLst>
                <a:path w="135819" h="182264">
                  <a:moveTo>
                    <a:pt x="90410" y="42368"/>
                  </a:moveTo>
                  <a:lnTo>
                    <a:pt x="84821" y="25600"/>
                  </a:lnTo>
                  <a:lnTo>
                    <a:pt x="78495" y="20661"/>
                  </a:lnTo>
                  <a:lnTo>
                    <a:pt x="58988" y="15173"/>
                  </a:lnTo>
                  <a:lnTo>
                    <a:pt x="49575" y="17219"/>
                  </a:lnTo>
                  <a:lnTo>
                    <a:pt x="32877" y="28851"/>
                  </a:lnTo>
                  <a:lnTo>
                    <a:pt x="10322" y="60720"/>
                  </a:lnTo>
                  <a:lnTo>
                    <a:pt x="0" y="99798"/>
                  </a:lnTo>
                  <a:lnTo>
                    <a:pt x="2531" y="135423"/>
                  </a:lnTo>
                  <a:lnTo>
                    <a:pt x="10798" y="154306"/>
                  </a:lnTo>
                  <a:lnTo>
                    <a:pt x="16279" y="162617"/>
                  </a:lnTo>
                  <a:lnTo>
                    <a:pt x="31727" y="174971"/>
                  </a:lnTo>
                  <a:lnTo>
                    <a:pt x="40759" y="179903"/>
                  </a:lnTo>
                  <a:lnTo>
                    <a:pt x="60154" y="182263"/>
                  </a:lnTo>
                  <a:lnTo>
                    <a:pt x="79303" y="178243"/>
                  </a:lnTo>
                  <a:lnTo>
                    <a:pt x="110660" y="156598"/>
                  </a:lnTo>
                  <a:lnTo>
                    <a:pt x="123976" y="142270"/>
                  </a:lnTo>
                  <a:lnTo>
                    <a:pt x="133794" y="124203"/>
                  </a:lnTo>
                  <a:lnTo>
                    <a:pt x="135818" y="104476"/>
                  </a:lnTo>
                  <a:lnTo>
                    <a:pt x="127586" y="63215"/>
                  </a:lnTo>
                  <a:lnTo>
                    <a:pt x="106289" y="22439"/>
                  </a:lnTo>
                  <a:lnTo>
                    <a:pt x="93178" y="5825"/>
                  </a:lnTo>
                  <a:lnTo>
                    <a:pt x="87576" y="1628"/>
                  </a:lnTo>
                  <a:lnTo>
                    <a:pt x="82672" y="0"/>
                  </a:lnTo>
                  <a:lnTo>
                    <a:pt x="69353" y="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5890" y="368581"/>
              <a:ext cx="113302" cy="178901"/>
            </a:xfrm>
            <a:custGeom>
              <a:avLst/>
              <a:gdLst/>
              <a:ahLst/>
              <a:cxnLst/>
              <a:rect l="0" t="0" r="0" b="0"/>
              <a:pathLst>
                <a:path w="113302" h="178901">
                  <a:moveTo>
                    <a:pt x="18545" y="63087"/>
                  </a:moveTo>
                  <a:lnTo>
                    <a:pt x="24134" y="125180"/>
                  </a:lnTo>
                  <a:lnTo>
                    <a:pt x="27610" y="163113"/>
                  </a:lnTo>
                  <a:lnTo>
                    <a:pt x="26928" y="168376"/>
                  </a:lnTo>
                  <a:lnTo>
                    <a:pt x="25303" y="168374"/>
                  </a:lnTo>
                  <a:lnTo>
                    <a:pt x="14290" y="143156"/>
                  </a:lnTo>
                  <a:lnTo>
                    <a:pt x="2020" y="102040"/>
                  </a:lnTo>
                  <a:lnTo>
                    <a:pt x="0" y="58901"/>
                  </a:lnTo>
                  <a:lnTo>
                    <a:pt x="3674" y="34320"/>
                  </a:lnTo>
                  <a:lnTo>
                    <a:pt x="12325" y="14817"/>
                  </a:lnTo>
                  <a:lnTo>
                    <a:pt x="17908" y="6340"/>
                  </a:lnTo>
                  <a:lnTo>
                    <a:pt x="25139" y="1859"/>
                  </a:lnTo>
                  <a:lnTo>
                    <a:pt x="42533" y="0"/>
                  </a:lnTo>
                  <a:lnTo>
                    <a:pt x="50914" y="3481"/>
                  </a:lnTo>
                  <a:lnTo>
                    <a:pt x="73889" y="25149"/>
                  </a:lnTo>
                  <a:lnTo>
                    <a:pt x="99494" y="63912"/>
                  </a:lnTo>
                  <a:lnTo>
                    <a:pt x="107164" y="85680"/>
                  </a:lnTo>
                  <a:lnTo>
                    <a:pt x="112089" y="137783"/>
                  </a:lnTo>
                  <a:lnTo>
                    <a:pt x="113301" y="178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9883" y="343527"/>
              <a:ext cx="160418" cy="196437"/>
            </a:xfrm>
            <a:custGeom>
              <a:avLst/>
              <a:gdLst/>
              <a:ahLst/>
              <a:cxnLst/>
              <a:rect l="0" t="0" r="0" b="0"/>
              <a:pathLst>
                <a:path w="160418" h="196437">
                  <a:moveTo>
                    <a:pt x="118293" y="24970"/>
                  </a:moveTo>
                  <a:lnTo>
                    <a:pt x="100312" y="9329"/>
                  </a:lnTo>
                  <a:lnTo>
                    <a:pt x="83395" y="1251"/>
                  </a:lnTo>
                  <a:lnTo>
                    <a:pt x="64178" y="0"/>
                  </a:lnTo>
                  <a:lnTo>
                    <a:pt x="43939" y="4514"/>
                  </a:lnTo>
                  <a:lnTo>
                    <a:pt x="23246" y="14318"/>
                  </a:lnTo>
                  <a:lnTo>
                    <a:pt x="8589" y="29595"/>
                  </a:lnTo>
                  <a:lnTo>
                    <a:pt x="3043" y="38582"/>
                  </a:lnTo>
                  <a:lnTo>
                    <a:pt x="0" y="57926"/>
                  </a:lnTo>
                  <a:lnTo>
                    <a:pt x="827" y="67997"/>
                  </a:lnTo>
                  <a:lnTo>
                    <a:pt x="4887" y="75882"/>
                  </a:lnTo>
                  <a:lnTo>
                    <a:pt x="18757" y="87762"/>
                  </a:lnTo>
                  <a:lnTo>
                    <a:pt x="51886" y="95437"/>
                  </a:lnTo>
                  <a:lnTo>
                    <a:pt x="103832" y="99201"/>
                  </a:lnTo>
                  <a:lnTo>
                    <a:pt x="137015" y="108056"/>
                  </a:lnTo>
                  <a:lnTo>
                    <a:pt x="154300" y="118829"/>
                  </a:lnTo>
                  <a:lnTo>
                    <a:pt x="158675" y="127317"/>
                  </a:lnTo>
                  <a:lnTo>
                    <a:pt x="160417" y="149226"/>
                  </a:lnTo>
                  <a:lnTo>
                    <a:pt x="154172" y="168322"/>
                  </a:lnTo>
                  <a:lnTo>
                    <a:pt x="149231" y="176690"/>
                  </a:lnTo>
                  <a:lnTo>
                    <a:pt x="134383" y="189107"/>
                  </a:lnTo>
                  <a:lnTo>
                    <a:pt x="125510" y="194056"/>
                  </a:lnTo>
                  <a:lnTo>
                    <a:pt x="106293" y="196436"/>
                  </a:lnTo>
                  <a:lnTo>
                    <a:pt x="47692" y="192652"/>
                  </a:lnTo>
                  <a:lnTo>
                    <a:pt x="2479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06008" y="168455"/>
              <a:ext cx="20625" cy="357970"/>
            </a:xfrm>
            <a:custGeom>
              <a:avLst/>
              <a:gdLst/>
              <a:ahLst/>
              <a:cxnLst/>
              <a:rect l="0" t="0" r="0" b="0"/>
              <a:pathLst>
                <a:path w="20625" h="357970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822" y="172499"/>
                  </a:lnTo>
                  <a:lnTo>
                    <a:pt x="11036" y="226057"/>
                  </a:lnTo>
                  <a:lnTo>
                    <a:pt x="17783" y="275210"/>
                  </a:lnTo>
                  <a:lnTo>
                    <a:pt x="19782" y="320580"/>
                  </a:lnTo>
                  <a:lnTo>
                    <a:pt x="2062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21347" y="29479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7878" y="3120"/>
                  </a:lnTo>
                  <a:lnTo>
                    <a:pt x="106162" y="9553"/>
                  </a:lnTo>
                  <a:lnTo>
                    <a:pt x="47140" y="134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22373" y="368497"/>
              <a:ext cx="114830" cy="177819"/>
            </a:xfrm>
            <a:custGeom>
              <a:avLst/>
              <a:gdLst/>
              <a:ahLst/>
              <a:cxnLst/>
              <a:rect l="0" t="0" r="0" b="0"/>
              <a:pathLst>
                <a:path w="114830" h="177819">
                  <a:moveTo>
                    <a:pt x="20072" y="73699"/>
                  </a:moveTo>
                  <a:lnTo>
                    <a:pt x="25662" y="135792"/>
                  </a:lnTo>
                  <a:lnTo>
                    <a:pt x="29137" y="173726"/>
                  </a:lnTo>
                  <a:lnTo>
                    <a:pt x="28455" y="177818"/>
                  </a:lnTo>
                  <a:lnTo>
                    <a:pt x="26831" y="175867"/>
                  </a:lnTo>
                  <a:lnTo>
                    <a:pt x="3999" y="122024"/>
                  </a:lnTo>
                  <a:lnTo>
                    <a:pt x="0" y="69337"/>
                  </a:lnTo>
                  <a:lnTo>
                    <a:pt x="5692" y="47974"/>
                  </a:lnTo>
                  <a:lnTo>
                    <a:pt x="10485" y="39002"/>
                  </a:lnTo>
                  <a:lnTo>
                    <a:pt x="25170" y="25913"/>
                  </a:lnTo>
                  <a:lnTo>
                    <a:pt x="63193" y="7978"/>
                  </a:lnTo>
                  <a:lnTo>
                    <a:pt x="1148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15186" y="401654"/>
              <a:ext cx="185229" cy="156668"/>
            </a:xfrm>
            <a:custGeom>
              <a:avLst/>
              <a:gdLst/>
              <a:ahLst/>
              <a:cxnLst/>
              <a:rect l="0" t="0" r="0" b="0"/>
              <a:pathLst>
                <a:path w="185229" h="156668">
                  <a:moveTo>
                    <a:pt x="79943" y="93185"/>
                  </a:moveTo>
                  <a:lnTo>
                    <a:pt x="88277" y="55707"/>
                  </a:lnTo>
                  <a:lnTo>
                    <a:pt x="87156" y="32074"/>
                  </a:lnTo>
                  <a:lnTo>
                    <a:pt x="78860" y="9873"/>
                  </a:lnTo>
                  <a:lnTo>
                    <a:pt x="71032" y="3718"/>
                  </a:lnTo>
                  <a:lnTo>
                    <a:pt x="49856" y="0"/>
                  </a:lnTo>
                  <a:lnTo>
                    <a:pt x="39998" y="2985"/>
                  </a:lnTo>
                  <a:lnTo>
                    <a:pt x="22806" y="15662"/>
                  </a:lnTo>
                  <a:lnTo>
                    <a:pt x="10485" y="39233"/>
                  </a:lnTo>
                  <a:lnTo>
                    <a:pt x="91" y="82268"/>
                  </a:lnTo>
                  <a:lnTo>
                    <a:pt x="0" y="109390"/>
                  </a:lnTo>
                  <a:lnTo>
                    <a:pt x="7758" y="133143"/>
                  </a:lnTo>
                  <a:lnTo>
                    <a:pt x="22125" y="149158"/>
                  </a:lnTo>
                  <a:lnTo>
                    <a:pt x="30869" y="155067"/>
                  </a:lnTo>
                  <a:lnTo>
                    <a:pt x="40208" y="156667"/>
                  </a:lnTo>
                  <a:lnTo>
                    <a:pt x="59944" y="152205"/>
                  </a:lnTo>
                  <a:lnTo>
                    <a:pt x="67780" y="146569"/>
                  </a:lnTo>
                  <a:lnTo>
                    <a:pt x="79607" y="130949"/>
                  </a:lnTo>
                  <a:lnTo>
                    <a:pt x="87252" y="91246"/>
                  </a:lnTo>
                  <a:lnTo>
                    <a:pt x="91006" y="42023"/>
                  </a:lnTo>
                  <a:lnTo>
                    <a:pt x="93167" y="41529"/>
                  </a:lnTo>
                  <a:lnTo>
                    <a:pt x="98689" y="50340"/>
                  </a:lnTo>
                  <a:lnTo>
                    <a:pt x="125247" y="111696"/>
                  </a:lnTo>
                  <a:lnTo>
                    <a:pt x="131203" y="119563"/>
                  </a:lnTo>
                  <a:lnTo>
                    <a:pt x="150299" y="128305"/>
                  </a:lnTo>
                  <a:lnTo>
                    <a:pt x="185228" y="135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10943" y="157927"/>
              <a:ext cx="19599" cy="410612"/>
            </a:xfrm>
            <a:custGeom>
              <a:avLst/>
              <a:gdLst/>
              <a:ahLst/>
              <a:cxnLst/>
              <a:rect l="0" t="0" r="0" b="0"/>
              <a:pathLst>
                <a:path w="19599" h="410612">
                  <a:moveTo>
                    <a:pt x="10528" y="0"/>
                  </a:moveTo>
                  <a:lnTo>
                    <a:pt x="10528" y="60384"/>
                  </a:lnTo>
                  <a:lnTo>
                    <a:pt x="10528" y="118107"/>
                  </a:lnTo>
                  <a:lnTo>
                    <a:pt x="13648" y="170305"/>
                  </a:lnTo>
                  <a:lnTo>
                    <a:pt x="19593" y="224973"/>
                  </a:lnTo>
                  <a:lnTo>
                    <a:pt x="19598" y="286898"/>
                  </a:lnTo>
                  <a:lnTo>
                    <a:pt x="12666" y="338471"/>
                  </a:lnTo>
                  <a:lnTo>
                    <a:pt x="2383" y="400465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53015" y="31585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40" y="3120"/>
                  </a:lnTo>
                  <a:lnTo>
                    <a:pt x="143593" y="9065"/>
                  </a:lnTo>
                  <a:lnTo>
                    <a:pt x="80443" y="11410"/>
                  </a:lnTo>
                  <a:lnTo>
                    <a:pt x="27935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52752" y="421139"/>
              <a:ext cx="16119" cy="147400"/>
            </a:xfrm>
            <a:custGeom>
              <a:avLst/>
              <a:gdLst/>
              <a:ahLst/>
              <a:cxnLst/>
              <a:rect l="0" t="0" r="0" b="0"/>
              <a:pathLst>
                <a:path w="16119" h="147400">
                  <a:moveTo>
                    <a:pt x="5590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3787" y="137270"/>
                  </a:lnTo>
                  <a:lnTo>
                    <a:pt x="1611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47813" y="2947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53098" y="400082"/>
              <a:ext cx="115814" cy="163393"/>
            </a:xfrm>
            <a:custGeom>
              <a:avLst/>
              <a:gdLst/>
              <a:ahLst/>
              <a:cxnLst/>
              <a:rect l="0" t="0" r="0" b="0"/>
              <a:pathLst>
                <a:path w="115814" h="163393">
                  <a:moveTo>
                    <a:pt x="0" y="10529"/>
                  </a:moveTo>
                  <a:lnTo>
                    <a:pt x="17958" y="73957"/>
                  </a:lnTo>
                  <a:lnTo>
                    <a:pt x="40738" y="126376"/>
                  </a:lnTo>
                  <a:lnTo>
                    <a:pt x="60294" y="157938"/>
                  </a:lnTo>
                  <a:lnTo>
                    <a:pt x="67102" y="162614"/>
                  </a:lnTo>
                  <a:lnTo>
                    <a:pt x="73980" y="163392"/>
                  </a:lnTo>
                  <a:lnTo>
                    <a:pt x="80906" y="161570"/>
                  </a:lnTo>
                  <a:lnTo>
                    <a:pt x="86693" y="155677"/>
                  </a:lnTo>
                  <a:lnTo>
                    <a:pt x="96242" y="136650"/>
                  </a:lnTo>
                  <a:lnTo>
                    <a:pt x="104669" y="86308"/>
                  </a:lnTo>
                  <a:lnTo>
                    <a:pt x="113265" y="3442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36335" y="368238"/>
              <a:ext cx="125085" cy="182230"/>
            </a:xfrm>
            <a:custGeom>
              <a:avLst/>
              <a:gdLst/>
              <a:ahLst/>
              <a:cxnLst/>
              <a:rect l="0" t="0" r="0" b="0"/>
              <a:pathLst>
                <a:path w="125085" h="182230">
                  <a:moveTo>
                    <a:pt x="16805" y="52901"/>
                  </a:moveTo>
                  <a:lnTo>
                    <a:pt x="46113" y="82210"/>
                  </a:lnTo>
                  <a:lnTo>
                    <a:pt x="65705" y="89324"/>
                  </a:lnTo>
                  <a:lnTo>
                    <a:pt x="77481" y="91221"/>
                  </a:lnTo>
                  <a:lnTo>
                    <a:pt x="96804" y="87090"/>
                  </a:lnTo>
                  <a:lnTo>
                    <a:pt x="105233" y="82713"/>
                  </a:lnTo>
                  <a:lnTo>
                    <a:pt x="117717" y="68491"/>
                  </a:lnTo>
                  <a:lnTo>
                    <a:pt x="122684" y="59785"/>
                  </a:lnTo>
                  <a:lnTo>
                    <a:pt x="125084" y="40753"/>
                  </a:lnTo>
                  <a:lnTo>
                    <a:pt x="121081" y="21766"/>
                  </a:lnTo>
                  <a:lnTo>
                    <a:pt x="111503" y="5528"/>
                  </a:lnTo>
                  <a:lnTo>
                    <a:pt x="104503" y="1432"/>
                  </a:lnTo>
                  <a:lnTo>
                    <a:pt x="87367" y="0"/>
                  </a:lnTo>
                  <a:lnTo>
                    <a:pt x="71173" y="6383"/>
                  </a:lnTo>
                  <a:lnTo>
                    <a:pt x="27344" y="37330"/>
                  </a:lnTo>
                  <a:lnTo>
                    <a:pt x="11350" y="55340"/>
                  </a:lnTo>
                  <a:lnTo>
                    <a:pt x="2682" y="81281"/>
                  </a:lnTo>
                  <a:lnTo>
                    <a:pt x="0" y="109968"/>
                  </a:lnTo>
                  <a:lnTo>
                    <a:pt x="2707" y="134416"/>
                  </a:lnTo>
                  <a:lnTo>
                    <a:pt x="10929" y="153861"/>
                  </a:lnTo>
                  <a:lnTo>
                    <a:pt x="16397" y="162322"/>
                  </a:lnTo>
                  <a:lnTo>
                    <a:pt x="31831" y="174842"/>
                  </a:lnTo>
                  <a:lnTo>
                    <a:pt x="40860" y="179819"/>
                  </a:lnTo>
                  <a:lnTo>
                    <a:pt x="63371" y="182229"/>
                  </a:lnTo>
                  <a:lnTo>
                    <a:pt x="86634" y="178231"/>
                  </a:lnTo>
                  <a:lnTo>
                    <a:pt x="122090" y="158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37450" y="168455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1603"/>
                  </a:lnTo>
                  <a:lnTo>
                    <a:pt x="1170" y="112646"/>
                  </a:lnTo>
                  <a:lnTo>
                    <a:pt x="11453" y="173853"/>
                  </a:lnTo>
                  <a:lnTo>
                    <a:pt x="19161" y="225674"/>
                  </a:lnTo>
                  <a:lnTo>
                    <a:pt x="27918" y="274905"/>
                  </a:lnTo>
                  <a:lnTo>
                    <a:pt x="31669" y="321789"/>
                  </a:lnTo>
                  <a:lnTo>
                    <a:pt x="39705" y="380675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68994" y="99727"/>
              <a:ext cx="332528" cy="247714"/>
            </a:xfrm>
            <a:custGeom>
              <a:avLst/>
              <a:gdLst/>
              <a:ahLst/>
              <a:cxnLst/>
              <a:rect l="0" t="0" r="0" b="0"/>
              <a:pathLst>
                <a:path w="332528" h="247714">
                  <a:moveTo>
                    <a:pt x="0" y="89785"/>
                  </a:moveTo>
                  <a:lnTo>
                    <a:pt x="49499" y="30192"/>
                  </a:lnTo>
                  <a:lnTo>
                    <a:pt x="75888" y="9087"/>
                  </a:lnTo>
                  <a:lnTo>
                    <a:pt x="101968" y="1277"/>
                  </a:lnTo>
                  <a:lnTo>
                    <a:pt x="146417" y="0"/>
                  </a:lnTo>
                  <a:lnTo>
                    <a:pt x="197768" y="10049"/>
                  </a:lnTo>
                  <a:lnTo>
                    <a:pt x="248942" y="32874"/>
                  </a:lnTo>
                  <a:lnTo>
                    <a:pt x="307121" y="83099"/>
                  </a:lnTo>
                  <a:lnTo>
                    <a:pt x="322112" y="102022"/>
                  </a:lnTo>
                  <a:lnTo>
                    <a:pt x="330334" y="125250"/>
                  </a:lnTo>
                  <a:lnTo>
                    <a:pt x="332527" y="137995"/>
                  </a:lnTo>
                  <a:lnTo>
                    <a:pt x="328724" y="161515"/>
                  </a:lnTo>
                  <a:lnTo>
                    <a:pt x="324435" y="172700"/>
                  </a:lnTo>
                  <a:lnTo>
                    <a:pt x="307190" y="191367"/>
                  </a:lnTo>
                  <a:lnTo>
                    <a:pt x="245439" y="233740"/>
                  </a:lnTo>
                  <a:lnTo>
                    <a:pt x="221099" y="2477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63792" y="400082"/>
              <a:ext cx="105286" cy="172075"/>
            </a:xfrm>
            <a:custGeom>
              <a:avLst/>
              <a:gdLst/>
              <a:ahLst/>
              <a:cxnLst/>
              <a:rect l="0" t="0" r="0" b="0"/>
              <a:pathLst>
                <a:path w="105286" h="172075">
                  <a:moveTo>
                    <a:pt x="0" y="63171"/>
                  </a:moveTo>
                  <a:lnTo>
                    <a:pt x="17959" y="117046"/>
                  </a:lnTo>
                  <a:lnTo>
                    <a:pt x="42367" y="172074"/>
                  </a:lnTo>
                  <a:lnTo>
                    <a:pt x="37937" y="166555"/>
                  </a:lnTo>
                  <a:lnTo>
                    <a:pt x="17489" y="114723"/>
                  </a:lnTo>
                  <a:lnTo>
                    <a:pt x="12591" y="78316"/>
                  </a:lnTo>
                  <a:lnTo>
                    <a:pt x="17685" y="57814"/>
                  </a:lnTo>
                  <a:lnTo>
                    <a:pt x="40018" y="25588"/>
                  </a:lnTo>
                  <a:lnTo>
                    <a:pt x="65670" y="94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13931" y="421139"/>
              <a:ext cx="118391" cy="191153"/>
            </a:xfrm>
            <a:custGeom>
              <a:avLst/>
              <a:gdLst/>
              <a:ahLst/>
              <a:cxnLst/>
              <a:rect l="0" t="0" r="0" b="0"/>
              <a:pathLst>
                <a:path w="118391" h="191153">
                  <a:moveTo>
                    <a:pt x="92017" y="21057"/>
                  </a:moveTo>
                  <a:lnTo>
                    <a:pt x="69660" y="21057"/>
                  </a:lnTo>
                  <a:lnTo>
                    <a:pt x="52445" y="27297"/>
                  </a:lnTo>
                  <a:lnTo>
                    <a:pt x="22329" y="50366"/>
                  </a:lnTo>
                  <a:lnTo>
                    <a:pt x="6508" y="76145"/>
                  </a:lnTo>
                  <a:lnTo>
                    <a:pt x="0" y="111599"/>
                  </a:lnTo>
                  <a:lnTo>
                    <a:pt x="4717" y="134998"/>
                  </a:lnTo>
                  <a:lnTo>
                    <a:pt x="20527" y="164782"/>
                  </a:lnTo>
                  <a:lnTo>
                    <a:pt x="34507" y="179691"/>
                  </a:lnTo>
                  <a:lnTo>
                    <a:pt x="52420" y="190217"/>
                  </a:lnTo>
                  <a:lnTo>
                    <a:pt x="62109" y="191152"/>
                  </a:lnTo>
                  <a:lnTo>
                    <a:pt x="82234" y="185952"/>
                  </a:lnTo>
                  <a:lnTo>
                    <a:pt x="99757" y="172723"/>
                  </a:lnTo>
                  <a:lnTo>
                    <a:pt x="107705" y="164282"/>
                  </a:lnTo>
                  <a:lnTo>
                    <a:pt x="116537" y="139305"/>
                  </a:lnTo>
                  <a:lnTo>
                    <a:pt x="118390" y="92359"/>
                  </a:lnTo>
                  <a:lnTo>
                    <a:pt x="108535" y="35272"/>
                  </a:lnTo>
                  <a:lnTo>
                    <a:pt x="98969" y="18406"/>
                  </a:lnTo>
                  <a:lnTo>
                    <a:pt x="814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18020" y="427780"/>
              <a:ext cx="130084" cy="141052"/>
            </a:xfrm>
            <a:custGeom>
              <a:avLst/>
              <a:gdLst/>
              <a:ahLst/>
              <a:cxnLst/>
              <a:rect l="0" t="0" r="0" b="0"/>
              <a:pathLst>
                <a:path w="130084" h="141052">
                  <a:moveTo>
                    <a:pt x="3741" y="46002"/>
                  </a:moveTo>
                  <a:lnTo>
                    <a:pt x="18396" y="99030"/>
                  </a:lnTo>
                  <a:lnTo>
                    <a:pt x="22901" y="135933"/>
                  </a:lnTo>
                  <a:lnTo>
                    <a:pt x="22364" y="141051"/>
                  </a:lnTo>
                  <a:lnTo>
                    <a:pt x="20835" y="140954"/>
                  </a:lnTo>
                  <a:lnTo>
                    <a:pt x="0" y="86895"/>
                  </a:lnTo>
                  <a:lnTo>
                    <a:pt x="813" y="50579"/>
                  </a:lnTo>
                  <a:lnTo>
                    <a:pt x="8463" y="15773"/>
                  </a:lnTo>
                  <a:lnTo>
                    <a:pt x="15078" y="8302"/>
                  </a:lnTo>
                  <a:lnTo>
                    <a:pt x="34906" y="0"/>
                  </a:lnTo>
                  <a:lnTo>
                    <a:pt x="44405" y="126"/>
                  </a:lnTo>
                  <a:lnTo>
                    <a:pt x="61199" y="6505"/>
                  </a:lnTo>
                  <a:lnTo>
                    <a:pt x="83806" y="23251"/>
                  </a:lnTo>
                  <a:lnTo>
                    <a:pt x="111237" y="58275"/>
                  </a:lnTo>
                  <a:lnTo>
                    <a:pt x="123979" y="88633"/>
                  </a:lnTo>
                  <a:lnTo>
                    <a:pt x="130083" y="1302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92648" y="386535"/>
              <a:ext cx="151174" cy="216841"/>
            </a:xfrm>
            <a:custGeom>
              <a:avLst/>
              <a:gdLst/>
              <a:ahLst/>
              <a:cxnLst/>
              <a:rect l="0" t="0" r="0" b="0"/>
              <a:pathLst>
                <a:path w="151174" h="216841">
                  <a:moveTo>
                    <a:pt x="113383" y="13547"/>
                  </a:moveTo>
                  <a:lnTo>
                    <a:pt x="96615" y="2369"/>
                  </a:lnTo>
                  <a:lnTo>
                    <a:pt x="79024" y="0"/>
                  </a:lnTo>
                  <a:lnTo>
                    <a:pt x="59508" y="4017"/>
                  </a:lnTo>
                  <a:lnTo>
                    <a:pt x="39136" y="13601"/>
                  </a:lnTo>
                  <a:lnTo>
                    <a:pt x="24622" y="28779"/>
                  </a:lnTo>
                  <a:lnTo>
                    <a:pt x="5773" y="67119"/>
                  </a:lnTo>
                  <a:lnTo>
                    <a:pt x="0" y="109229"/>
                  </a:lnTo>
                  <a:lnTo>
                    <a:pt x="3879" y="147572"/>
                  </a:lnTo>
                  <a:lnTo>
                    <a:pt x="12462" y="167091"/>
                  </a:lnTo>
                  <a:lnTo>
                    <a:pt x="37036" y="198685"/>
                  </a:lnTo>
                  <a:lnTo>
                    <a:pt x="63075" y="214762"/>
                  </a:lnTo>
                  <a:lnTo>
                    <a:pt x="82835" y="216840"/>
                  </a:lnTo>
                  <a:lnTo>
                    <a:pt x="102146" y="212694"/>
                  </a:lnTo>
                  <a:lnTo>
                    <a:pt x="118527" y="203053"/>
                  </a:lnTo>
                  <a:lnTo>
                    <a:pt x="140903" y="173292"/>
                  </a:lnTo>
                  <a:lnTo>
                    <a:pt x="151173" y="134839"/>
                  </a:lnTo>
                  <a:lnTo>
                    <a:pt x="148627" y="99399"/>
                  </a:lnTo>
                  <a:lnTo>
                    <a:pt x="140355" y="80559"/>
                  </a:lnTo>
                  <a:lnTo>
                    <a:pt x="115981" y="49401"/>
                  </a:lnTo>
                  <a:lnTo>
                    <a:pt x="105569" y="41181"/>
                  </a:lnTo>
                  <a:lnTo>
                    <a:pt x="92326" y="346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07403" y="410611"/>
              <a:ext cx="127272" cy="170743"/>
            </a:xfrm>
            <a:custGeom>
              <a:avLst/>
              <a:gdLst/>
              <a:ahLst/>
              <a:cxnLst/>
              <a:rect l="0" t="0" r="0" b="0"/>
              <a:pathLst>
                <a:path w="127272" h="170743">
                  <a:moveTo>
                    <a:pt x="24970" y="42114"/>
                  </a:moveTo>
                  <a:lnTo>
                    <a:pt x="9329" y="60095"/>
                  </a:lnTo>
                  <a:lnTo>
                    <a:pt x="1250" y="77011"/>
                  </a:lnTo>
                  <a:lnTo>
                    <a:pt x="0" y="99348"/>
                  </a:lnTo>
                  <a:lnTo>
                    <a:pt x="4513" y="123703"/>
                  </a:lnTo>
                  <a:lnTo>
                    <a:pt x="14318" y="146226"/>
                  </a:lnTo>
                  <a:lnTo>
                    <a:pt x="29594" y="161696"/>
                  </a:lnTo>
                  <a:lnTo>
                    <a:pt x="38582" y="167458"/>
                  </a:lnTo>
                  <a:lnTo>
                    <a:pt x="61045" y="170742"/>
                  </a:lnTo>
                  <a:lnTo>
                    <a:pt x="73586" y="169980"/>
                  </a:lnTo>
                  <a:lnTo>
                    <a:pt x="93760" y="159775"/>
                  </a:lnTo>
                  <a:lnTo>
                    <a:pt x="109355" y="143541"/>
                  </a:lnTo>
                  <a:lnTo>
                    <a:pt x="120186" y="124627"/>
                  </a:lnTo>
                  <a:lnTo>
                    <a:pt x="127271" y="88659"/>
                  </a:lnTo>
                  <a:lnTo>
                    <a:pt x="121260" y="42989"/>
                  </a:lnTo>
                  <a:lnTo>
                    <a:pt x="112122" y="14297"/>
                  </a:lnTo>
                  <a:lnTo>
                    <a:pt x="986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9243" y="419604"/>
              <a:ext cx="147400" cy="169992"/>
            </a:xfrm>
            <a:custGeom>
              <a:avLst/>
              <a:gdLst/>
              <a:ahLst/>
              <a:cxnLst/>
              <a:rect l="0" t="0" r="0" b="0"/>
              <a:pathLst>
                <a:path w="147400" h="169992">
                  <a:moveTo>
                    <a:pt x="0" y="43649"/>
                  </a:moveTo>
                  <a:lnTo>
                    <a:pt x="25194" y="97524"/>
                  </a:lnTo>
                  <a:lnTo>
                    <a:pt x="36581" y="129412"/>
                  </a:lnTo>
                  <a:lnTo>
                    <a:pt x="39655" y="154686"/>
                  </a:lnTo>
                  <a:lnTo>
                    <a:pt x="38135" y="160958"/>
                  </a:lnTo>
                  <a:lnTo>
                    <a:pt x="34782" y="162799"/>
                  </a:lnTo>
                  <a:lnTo>
                    <a:pt x="30207" y="161687"/>
                  </a:lnTo>
                  <a:lnTo>
                    <a:pt x="22004" y="147973"/>
                  </a:lnTo>
                  <a:lnTo>
                    <a:pt x="13929" y="113945"/>
                  </a:lnTo>
                  <a:lnTo>
                    <a:pt x="11200" y="60524"/>
                  </a:lnTo>
                  <a:lnTo>
                    <a:pt x="16317" y="24473"/>
                  </a:lnTo>
                  <a:lnTo>
                    <a:pt x="21406" y="15657"/>
                  </a:lnTo>
                  <a:lnTo>
                    <a:pt x="36420" y="2742"/>
                  </a:lnTo>
                  <a:lnTo>
                    <a:pt x="45337" y="0"/>
                  </a:lnTo>
                  <a:lnTo>
                    <a:pt x="64604" y="73"/>
                  </a:lnTo>
                  <a:lnTo>
                    <a:pt x="81745" y="7125"/>
                  </a:lnTo>
                  <a:lnTo>
                    <a:pt x="97163" y="19227"/>
                  </a:lnTo>
                  <a:lnTo>
                    <a:pt x="117826" y="45772"/>
                  </a:lnTo>
                  <a:lnTo>
                    <a:pt x="139721" y="96571"/>
                  </a:lnTo>
                  <a:lnTo>
                    <a:pt x="146388" y="151065"/>
                  </a:lnTo>
                  <a:lnTo>
                    <a:pt x="147399" y="169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98948" y="368497"/>
              <a:ext cx="165575" cy="231628"/>
            </a:xfrm>
            <a:custGeom>
              <a:avLst/>
              <a:gdLst/>
              <a:ahLst/>
              <a:cxnLst/>
              <a:rect l="0" t="0" r="0" b="0"/>
              <a:pathLst>
                <a:path w="165575" h="231628">
                  <a:moveTo>
                    <a:pt x="128264" y="0"/>
                  </a:moveTo>
                  <a:lnTo>
                    <a:pt x="69647" y="5589"/>
                  </a:lnTo>
                  <a:lnTo>
                    <a:pt x="49180" y="14572"/>
                  </a:lnTo>
                  <a:lnTo>
                    <a:pt x="16976" y="39403"/>
                  </a:lnTo>
                  <a:lnTo>
                    <a:pt x="794" y="65487"/>
                  </a:lnTo>
                  <a:lnTo>
                    <a:pt x="0" y="74074"/>
                  </a:lnTo>
                  <a:lnTo>
                    <a:pt x="5357" y="89854"/>
                  </a:lnTo>
                  <a:lnTo>
                    <a:pt x="18656" y="101546"/>
                  </a:lnTo>
                  <a:lnTo>
                    <a:pt x="37436" y="109472"/>
                  </a:lnTo>
                  <a:lnTo>
                    <a:pt x="95579" y="120568"/>
                  </a:lnTo>
                  <a:lnTo>
                    <a:pt x="127938" y="135809"/>
                  </a:lnTo>
                  <a:lnTo>
                    <a:pt x="154164" y="160733"/>
                  </a:lnTo>
                  <a:lnTo>
                    <a:pt x="163172" y="183351"/>
                  </a:lnTo>
                  <a:lnTo>
                    <a:pt x="165574" y="195933"/>
                  </a:lnTo>
                  <a:lnTo>
                    <a:pt x="163666" y="206661"/>
                  </a:lnTo>
                  <a:lnTo>
                    <a:pt x="152187" y="224820"/>
                  </a:lnTo>
                  <a:lnTo>
                    <a:pt x="143043" y="229429"/>
                  </a:lnTo>
                  <a:lnTo>
                    <a:pt x="81352" y="231568"/>
                  </a:lnTo>
                  <a:lnTo>
                    <a:pt x="4403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47398" y="610653"/>
              <a:ext cx="4137701" cy="189513"/>
            </a:xfrm>
            <a:custGeom>
              <a:avLst/>
              <a:gdLst/>
              <a:ahLst/>
              <a:cxnLst/>
              <a:rect l="0" t="0" r="0" b="0"/>
              <a:pathLst>
                <a:path w="4137701" h="189513">
                  <a:moveTo>
                    <a:pt x="4137700" y="73699"/>
                  </a:moveTo>
                  <a:lnTo>
                    <a:pt x="4095008" y="70579"/>
                  </a:lnTo>
                  <a:lnTo>
                    <a:pt x="4032122" y="62976"/>
                  </a:lnTo>
                  <a:lnTo>
                    <a:pt x="3978906" y="56224"/>
                  </a:lnTo>
                  <a:lnTo>
                    <a:pt x="3931292" y="53703"/>
                  </a:lnTo>
                  <a:lnTo>
                    <a:pt x="3880660" y="51786"/>
                  </a:lnTo>
                  <a:lnTo>
                    <a:pt x="3828613" y="45499"/>
                  </a:lnTo>
                  <a:lnTo>
                    <a:pt x="3776147" y="43117"/>
                  </a:lnTo>
                  <a:lnTo>
                    <a:pt x="3722387" y="41241"/>
                  </a:lnTo>
                  <a:lnTo>
                    <a:pt x="3663694" y="34966"/>
                  </a:lnTo>
                  <a:lnTo>
                    <a:pt x="3607570" y="32587"/>
                  </a:lnTo>
                  <a:lnTo>
                    <a:pt x="3547006" y="31882"/>
                  </a:lnTo>
                  <a:lnTo>
                    <a:pt x="3484608" y="31673"/>
                  </a:lnTo>
                  <a:lnTo>
                    <a:pt x="3442675" y="31624"/>
                  </a:lnTo>
                  <a:lnTo>
                    <a:pt x="3397522" y="28483"/>
                  </a:lnTo>
                  <a:lnTo>
                    <a:pt x="3351327" y="24357"/>
                  </a:lnTo>
                  <a:lnTo>
                    <a:pt x="3307400" y="22523"/>
                  </a:lnTo>
                  <a:lnTo>
                    <a:pt x="3264480" y="21708"/>
                  </a:lnTo>
                  <a:lnTo>
                    <a:pt x="3207094" y="21250"/>
                  </a:lnTo>
                  <a:lnTo>
                    <a:pt x="3151371" y="15505"/>
                  </a:lnTo>
                  <a:lnTo>
                    <a:pt x="3095071" y="12003"/>
                  </a:lnTo>
                  <a:lnTo>
                    <a:pt x="3032117" y="10965"/>
                  </a:lnTo>
                  <a:lnTo>
                    <a:pt x="2980188" y="10657"/>
                  </a:lnTo>
                  <a:lnTo>
                    <a:pt x="2917211" y="10553"/>
                  </a:lnTo>
                  <a:lnTo>
                    <a:pt x="2875423" y="10539"/>
                  </a:lnTo>
                  <a:lnTo>
                    <a:pt x="2829555" y="10533"/>
                  </a:lnTo>
                  <a:lnTo>
                    <a:pt x="2770171" y="7410"/>
                  </a:lnTo>
                  <a:lnTo>
                    <a:pt x="2713076" y="1463"/>
                  </a:lnTo>
                  <a:lnTo>
                    <a:pt x="2653228" y="1458"/>
                  </a:lnTo>
                  <a:lnTo>
                    <a:pt x="2592884" y="7321"/>
                  </a:lnTo>
                  <a:lnTo>
                    <a:pt x="2543809" y="9578"/>
                  </a:lnTo>
                  <a:lnTo>
                    <a:pt x="2485305" y="10340"/>
                  </a:lnTo>
                  <a:lnTo>
                    <a:pt x="2428688" y="10491"/>
                  </a:lnTo>
                  <a:lnTo>
                    <a:pt x="2372445" y="3285"/>
                  </a:lnTo>
                  <a:lnTo>
                    <a:pt x="2313155" y="648"/>
                  </a:lnTo>
                  <a:lnTo>
                    <a:pt x="2251054" y="128"/>
                  </a:lnTo>
                  <a:lnTo>
                    <a:pt x="2193727" y="25"/>
                  </a:lnTo>
                  <a:lnTo>
                    <a:pt x="2134223" y="4"/>
                  </a:lnTo>
                  <a:lnTo>
                    <a:pt x="2072080" y="0"/>
                  </a:lnTo>
                  <a:lnTo>
                    <a:pt x="2023339" y="0"/>
                  </a:lnTo>
                  <a:lnTo>
                    <a:pt x="1961703" y="7235"/>
                  </a:lnTo>
                  <a:lnTo>
                    <a:pt x="1911606" y="9552"/>
                  </a:lnTo>
                  <a:lnTo>
                    <a:pt x="1859718" y="9069"/>
                  </a:lnTo>
                  <a:lnTo>
                    <a:pt x="1807298" y="3207"/>
                  </a:lnTo>
                  <a:lnTo>
                    <a:pt x="1754722" y="950"/>
                  </a:lnTo>
                  <a:lnTo>
                    <a:pt x="1702099" y="281"/>
                  </a:lnTo>
                  <a:lnTo>
                    <a:pt x="1649463" y="83"/>
                  </a:lnTo>
                  <a:lnTo>
                    <a:pt x="1597992" y="1194"/>
                  </a:lnTo>
                  <a:lnTo>
                    <a:pt x="1534966" y="8338"/>
                  </a:lnTo>
                  <a:lnTo>
                    <a:pt x="1483868" y="9879"/>
                  </a:lnTo>
                  <a:lnTo>
                    <a:pt x="1431683" y="10336"/>
                  </a:lnTo>
                  <a:lnTo>
                    <a:pt x="1379177" y="10471"/>
                  </a:lnTo>
                  <a:lnTo>
                    <a:pt x="1323455" y="13631"/>
                  </a:lnTo>
                  <a:lnTo>
                    <a:pt x="1265610" y="18856"/>
                  </a:lnTo>
                  <a:lnTo>
                    <a:pt x="1211427" y="20404"/>
                  </a:lnTo>
                  <a:lnTo>
                    <a:pt x="1158328" y="23983"/>
                  </a:lnTo>
                  <a:lnTo>
                    <a:pt x="1102430" y="29332"/>
                  </a:lnTo>
                  <a:lnTo>
                    <a:pt x="1044534" y="34037"/>
                  </a:lnTo>
                  <a:lnTo>
                    <a:pt x="987215" y="39720"/>
                  </a:lnTo>
                  <a:lnTo>
                    <a:pt x="928898" y="44524"/>
                  </a:lnTo>
                  <a:lnTo>
                    <a:pt x="874574" y="50237"/>
                  </a:lnTo>
                  <a:lnTo>
                    <a:pt x="818313" y="51929"/>
                  </a:lnTo>
                  <a:lnTo>
                    <a:pt x="760310" y="55550"/>
                  </a:lnTo>
                  <a:lnTo>
                    <a:pt x="702959" y="64032"/>
                  </a:lnTo>
                  <a:lnTo>
                    <a:pt x="641513" y="70835"/>
                  </a:lnTo>
                  <a:lnTo>
                    <a:pt x="581972" y="75970"/>
                  </a:lnTo>
                  <a:lnTo>
                    <a:pt x="524166" y="84900"/>
                  </a:lnTo>
                  <a:lnTo>
                    <a:pt x="462585" y="94955"/>
                  </a:lnTo>
                  <a:lnTo>
                    <a:pt x="399885" y="105343"/>
                  </a:lnTo>
                  <a:lnTo>
                    <a:pt x="356711" y="112330"/>
                  </a:lnTo>
                  <a:lnTo>
                    <a:pt x="310227" y="119334"/>
                  </a:lnTo>
                  <a:lnTo>
                    <a:pt x="265391" y="126346"/>
                  </a:lnTo>
                  <a:lnTo>
                    <a:pt x="222067" y="133363"/>
                  </a:lnTo>
                  <a:lnTo>
                    <a:pt x="179415" y="140380"/>
                  </a:lnTo>
                  <a:lnTo>
                    <a:pt x="115941" y="156497"/>
                  </a:lnTo>
                  <a:lnTo>
                    <a:pt x="63859" y="170501"/>
                  </a:lnTo>
                  <a:lnTo>
                    <a:pt x="10836" y="186200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537782" y="410611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153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4958922" y="136082"/>
            <a:ext cx="200042" cy="600913"/>
          </a:xfrm>
          <a:custGeom>
            <a:avLst/>
            <a:gdLst/>
            <a:ahLst/>
            <a:cxnLst/>
            <a:rect l="0" t="0" r="0" b="0"/>
            <a:pathLst>
              <a:path w="200042" h="600913">
                <a:moveTo>
                  <a:pt x="0" y="600912"/>
                </a:moveTo>
                <a:lnTo>
                  <a:pt x="0" y="543648"/>
                </a:lnTo>
                <a:lnTo>
                  <a:pt x="5589" y="488345"/>
                </a:lnTo>
                <a:lnTo>
                  <a:pt x="9553" y="425645"/>
                </a:lnTo>
                <a:lnTo>
                  <a:pt x="11409" y="370777"/>
                </a:lnTo>
                <a:lnTo>
                  <a:pt x="21924" y="309659"/>
                </a:lnTo>
                <a:lnTo>
                  <a:pt x="28723" y="251402"/>
                </a:lnTo>
                <a:lnTo>
                  <a:pt x="33856" y="199046"/>
                </a:lnTo>
                <a:lnTo>
                  <a:pt x="39667" y="151948"/>
                </a:lnTo>
                <a:lnTo>
                  <a:pt x="44509" y="99778"/>
                </a:lnTo>
                <a:lnTo>
                  <a:pt x="56625" y="40229"/>
                </a:lnTo>
                <a:lnTo>
                  <a:pt x="66821" y="3115"/>
                </a:lnTo>
                <a:lnTo>
                  <a:pt x="70283" y="0"/>
                </a:lnTo>
                <a:lnTo>
                  <a:pt x="73761" y="2602"/>
                </a:lnTo>
                <a:lnTo>
                  <a:pt x="77250" y="9017"/>
                </a:lnTo>
                <a:lnTo>
                  <a:pt x="86428" y="62847"/>
                </a:lnTo>
                <a:lnTo>
                  <a:pt x="98701" y="122621"/>
                </a:lnTo>
                <a:lnTo>
                  <a:pt x="108923" y="181556"/>
                </a:lnTo>
                <a:lnTo>
                  <a:pt x="119361" y="232293"/>
                </a:lnTo>
                <a:lnTo>
                  <a:pt x="129863" y="288141"/>
                </a:lnTo>
                <a:lnTo>
                  <a:pt x="140383" y="337964"/>
                </a:lnTo>
                <a:lnTo>
                  <a:pt x="154418" y="389485"/>
                </a:lnTo>
                <a:lnTo>
                  <a:pt x="168456" y="449748"/>
                </a:lnTo>
                <a:lnTo>
                  <a:pt x="178984" y="501921"/>
                </a:lnTo>
                <a:lnTo>
                  <a:pt x="195362" y="565043"/>
                </a:lnTo>
                <a:lnTo>
                  <a:pt x="200041" y="5903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4979979" y="562762"/>
            <a:ext cx="147400" cy="16306"/>
          </a:xfrm>
          <a:custGeom>
            <a:avLst/>
            <a:gdLst/>
            <a:ahLst/>
            <a:cxnLst/>
            <a:rect l="0" t="0" r="0" b="0"/>
            <a:pathLst>
              <a:path w="147400" h="16306">
                <a:moveTo>
                  <a:pt x="147399" y="16305"/>
                </a:moveTo>
                <a:lnTo>
                  <a:pt x="109921" y="7972"/>
                </a:lnTo>
                <a:lnTo>
                  <a:pt x="53253" y="0"/>
                </a:lnTo>
                <a:lnTo>
                  <a:pt x="0" y="57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5190549" y="473782"/>
            <a:ext cx="147400" cy="220153"/>
          </a:xfrm>
          <a:custGeom>
            <a:avLst/>
            <a:gdLst/>
            <a:ahLst/>
            <a:cxnLst/>
            <a:rect l="0" t="0" r="0" b="0"/>
            <a:pathLst>
              <a:path w="147400" h="220153">
                <a:moveTo>
                  <a:pt x="0" y="63171"/>
                </a:moveTo>
                <a:lnTo>
                  <a:pt x="17958" y="126599"/>
                </a:lnTo>
                <a:lnTo>
                  <a:pt x="35149" y="179018"/>
                </a:lnTo>
                <a:lnTo>
                  <a:pt x="45640" y="216169"/>
                </a:lnTo>
                <a:lnTo>
                  <a:pt x="47974" y="220152"/>
                </a:lnTo>
                <a:lnTo>
                  <a:pt x="49530" y="218128"/>
                </a:lnTo>
                <a:lnTo>
                  <a:pt x="52028" y="181257"/>
                </a:lnTo>
                <a:lnTo>
                  <a:pt x="44228" y="123522"/>
                </a:lnTo>
                <a:lnTo>
                  <a:pt x="42531" y="69633"/>
                </a:lnTo>
                <a:lnTo>
                  <a:pt x="48539" y="44986"/>
                </a:lnTo>
                <a:lnTo>
                  <a:pt x="53416" y="33500"/>
                </a:lnTo>
                <a:lnTo>
                  <a:pt x="68194" y="17618"/>
                </a:lnTo>
                <a:lnTo>
                  <a:pt x="77048" y="11746"/>
                </a:lnTo>
                <a:lnTo>
                  <a:pt x="111866" y="3480"/>
                </a:lnTo>
                <a:lnTo>
                  <a:pt x="147399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374588" y="499490"/>
            <a:ext cx="133457" cy="226977"/>
          </a:xfrm>
          <a:custGeom>
            <a:avLst/>
            <a:gdLst/>
            <a:ahLst/>
            <a:cxnLst/>
            <a:rect l="0" t="0" r="0" b="0"/>
            <a:pathLst>
              <a:path w="133457" h="226977">
                <a:moveTo>
                  <a:pt x="16002" y="90105"/>
                </a:moveTo>
                <a:lnTo>
                  <a:pt x="74619" y="90105"/>
                </a:lnTo>
                <a:lnTo>
                  <a:pt x="109409" y="84516"/>
                </a:lnTo>
                <a:lnTo>
                  <a:pt x="118048" y="79360"/>
                </a:lnTo>
                <a:lnTo>
                  <a:pt x="130766" y="64273"/>
                </a:lnTo>
                <a:lnTo>
                  <a:pt x="133456" y="55336"/>
                </a:lnTo>
                <a:lnTo>
                  <a:pt x="133325" y="36048"/>
                </a:lnTo>
                <a:lnTo>
                  <a:pt x="126247" y="18897"/>
                </a:lnTo>
                <a:lnTo>
                  <a:pt x="121084" y="11047"/>
                </a:lnTo>
                <a:lnTo>
                  <a:pt x="112963" y="5815"/>
                </a:lnTo>
                <a:lnTo>
                  <a:pt x="91462" y="0"/>
                </a:lnTo>
                <a:lnTo>
                  <a:pt x="58638" y="2316"/>
                </a:lnTo>
                <a:lnTo>
                  <a:pt x="40410" y="13653"/>
                </a:lnTo>
                <a:lnTo>
                  <a:pt x="9645" y="43938"/>
                </a:lnTo>
                <a:lnTo>
                  <a:pt x="1479" y="67637"/>
                </a:lnTo>
                <a:lnTo>
                  <a:pt x="0" y="110744"/>
                </a:lnTo>
                <a:lnTo>
                  <a:pt x="5381" y="137883"/>
                </a:lnTo>
                <a:lnTo>
                  <a:pt x="21564" y="171722"/>
                </a:lnTo>
                <a:lnTo>
                  <a:pt x="34462" y="189160"/>
                </a:lnTo>
                <a:lnTo>
                  <a:pt x="60466" y="206543"/>
                </a:lnTo>
                <a:lnTo>
                  <a:pt x="121287" y="2269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5868763" y="463253"/>
            <a:ext cx="159833" cy="216309"/>
          </a:xfrm>
          <a:custGeom>
            <a:avLst/>
            <a:gdLst/>
            <a:ahLst/>
            <a:cxnLst/>
            <a:rect l="0" t="0" r="0" b="0"/>
            <a:pathLst>
              <a:path w="159833" h="216309">
                <a:moveTo>
                  <a:pt x="16667" y="31586"/>
                </a:moveTo>
                <a:lnTo>
                  <a:pt x="5488" y="42764"/>
                </a:lnTo>
                <a:lnTo>
                  <a:pt x="0" y="63850"/>
                </a:lnTo>
                <a:lnTo>
                  <a:pt x="30" y="102367"/>
                </a:lnTo>
                <a:lnTo>
                  <a:pt x="14910" y="157544"/>
                </a:lnTo>
                <a:lnTo>
                  <a:pt x="38763" y="196846"/>
                </a:lnTo>
                <a:lnTo>
                  <a:pt x="45436" y="204931"/>
                </a:lnTo>
                <a:lnTo>
                  <a:pt x="65328" y="213913"/>
                </a:lnTo>
                <a:lnTo>
                  <a:pt x="77184" y="216308"/>
                </a:lnTo>
                <a:lnTo>
                  <a:pt x="87427" y="215565"/>
                </a:lnTo>
                <a:lnTo>
                  <a:pt x="105048" y="208501"/>
                </a:lnTo>
                <a:lnTo>
                  <a:pt x="128121" y="191370"/>
                </a:lnTo>
                <a:lnTo>
                  <a:pt x="149776" y="160298"/>
                </a:lnTo>
                <a:lnTo>
                  <a:pt x="159832" y="115866"/>
                </a:lnTo>
                <a:lnTo>
                  <a:pt x="154824" y="65261"/>
                </a:lnTo>
                <a:lnTo>
                  <a:pt x="142570" y="24590"/>
                </a:lnTo>
                <a:lnTo>
                  <a:pt x="13248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6114828" y="466018"/>
            <a:ext cx="181253" cy="226776"/>
          </a:xfrm>
          <a:custGeom>
            <a:avLst/>
            <a:gdLst/>
            <a:ahLst/>
            <a:cxnLst/>
            <a:rect l="0" t="0" r="0" b="0"/>
            <a:pathLst>
              <a:path w="181253" h="226776">
                <a:moveTo>
                  <a:pt x="139099" y="39349"/>
                </a:moveTo>
                <a:lnTo>
                  <a:pt x="127921" y="22582"/>
                </a:lnTo>
                <a:lnTo>
                  <a:pt x="109955" y="11230"/>
                </a:lnTo>
                <a:lnTo>
                  <a:pt x="86372" y="3455"/>
                </a:lnTo>
                <a:lnTo>
                  <a:pt x="60293" y="0"/>
                </a:lnTo>
                <a:lnTo>
                  <a:pt x="36224" y="4703"/>
                </a:lnTo>
                <a:lnTo>
                  <a:pt x="24892" y="9233"/>
                </a:lnTo>
                <a:lnTo>
                  <a:pt x="9182" y="23625"/>
                </a:lnTo>
                <a:lnTo>
                  <a:pt x="3355" y="32376"/>
                </a:lnTo>
                <a:lnTo>
                  <a:pt x="0" y="51458"/>
                </a:lnTo>
                <a:lnTo>
                  <a:pt x="743" y="61460"/>
                </a:lnTo>
                <a:lnTo>
                  <a:pt x="4748" y="69297"/>
                </a:lnTo>
                <a:lnTo>
                  <a:pt x="46061" y="99951"/>
                </a:lnTo>
                <a:lnTo>
                  <a:pt x="76437" y="114757"/>
                </a:lnTo>
                <a:lnTo>
                  <a:pt x="136971" y="128655"/>
                </a:lnTo>
                <a:lnTo>
                  <a:pt x="158041" y="141042"/>
                </a:lnTo>
                <a:lnTo>
                  <a:pt x="175203" y="158246"/>
                </a:lnTo>
                <a:lnTo>
                  <a:pt x="179546" y="167746"/>
                </a:lnTo>
                <a:lnTo>
                  <a:pt x="181252" y="187662"/>
                </a:lnTo>
                <a:lnTo>
                  <a:pt x="174991" y="205092"/>
                </a:lnTo>
                <a:lnTo>
                  <a:pt x="170046" y="213015"/>
                </a:lnTo>
                <a:lnTo>
                  <a:pt x="160900" y="218298"/>
                </a:lnTo>
                <a:lnTo>
                  <a:pt x="107314" y="226775"/>
                </a:lnTo>
                <a:lnTo>
                  <a:pt x="80519" y="225595"/>
                </a:lnTo>
                <a:lnTo>
                  <a:pt x="49213" y="212946"/>
                </a:lnTo>
                <a:lnTo>
                  <a:pt x="33814" y="19727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6317098" y="508608"/>
            <a:ext cx="157929" cy="207330"/>
          </a:xfrm>
          <a:custGeom>
            <a:avLst/>
            <a:gdLst/>
            <a:ahLst/>
            <a:cxnLst/>
            <a:rect l="0" t="0" r="0" b="0"/>
            <a:pathLst>
              <a:path w="157929" h="207330">
                <a:moveTo>
                  <a:pt x="0" y="112573"/>
                </a:moveTo>
                <a:lnTo>
                  <a:pt x="58617" y="106984"/>
                </a:lnTo>
                <a:lnTo>
                  <a:pt x="103216" y="93445"/>
                </a:lnTo>
                <a:lnTo>
                  <a:pt x="120354" y="82235"/>
                </a:lnTo>
                <a:lnTo>
                  <a:pt x="132649" y="66334"/>
                </a:lnTo>
                <a:lnTo>
                  <a:pt x="137566" y="57180"/>
                </a:lnTo>
                <a:lnTo>
                  <a:pt x="139910" y="37651"/>
                </a:lnTo>
                <a:lnTo>
                  <a:pt x="138897" y="27530"/>
                </a:lnTo>
                <a:lnTo>
                  <a:pt x="134712" y="19613"/>
                </a:lnTo>
                <a:lnTo>
                  <a:pt x="120704" y="7696"/>
                </a:lnTo>
                <a:lnTo>
                  <a:pt x="87497" y="0"/>
                </a:lnTo>
                <a:lnTo>
                  <a:pt x="67744" y="4439"/>
                </a:lnTo>
                <a:lnTo>
                  <a:pt x="40350" y="23211"/>
                </a:lnTo>
                <a:lnTo>
                  <a:pt x="22613" y="42441"/>
                </a:lnTo>
                <a:lnTo>
                  <a:pt x="10830" y="66585"/>
                </a:lnTo>
                <a:lnTo>
                  <a:pt x="7933" y="92914"/>
                </a:lnTo>
                <a:lnTo>
                  <a:pt x="11715" y="120213"/>
                </a:lnTo>
                <a:lnTo>
                  <a:pt x="21194" y="147944"/>
                </a:lnTo>
                <a:lnTo>
                  <a:pt x="36326" y="166508"/>
                </a:lnTo>
                <a:lnTo>
                  <a:pt x="74636" y="187957"/>
                </a:lnTo>
                <a:lnTo>
                  <a:pt x="126466" y="203970"/>
                </a:lnTo>
                <a:lnTo>
                  <a:pt x="157928" y="2073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6498414" y="278492"/>
            <a:ext cx="187182" cy="458419"/>
          </a:xfrm>
          <a:custGeom>
            <a:avLst/>
            <a:gdLst/>
            <a:ahLst/>
            <a:cxnLst/>
            <a:rect l="0" t="0" r="0" b="0"/>
            <a:pathLst>
              <a:path w="187182" h="458419">
                <a:moveTo>
                  <a:pt x="102954" y="374274"/>
                </a:moveTo>
                <a:lnTo>
                  <a:pt x="108543" y="357507"/>
                </a:lnTo>
                <a:lnTo>
                  <a:pt x="108168" y="339916"/>
                </a:lnTo>
                <a:lnTo>
                  <a:pt x="102931" y="320399"/>
                </a:lnTo>
                <a:lnTo>
                  <a:pt x="92806" y="300027"/>
                </a:lnTo>
                <a:lnTo>
                  <a:pt x="84490" y="293191"/>
                </a:lnTo>
                <a:lnTo>
                  <a:pt x="62772" y="285595"/>
                </a:lnTo>
                <a:lnTo>
                  <a:pt x="52769" y="285909"/>
                </a:lnTo>
                <a:lnTo>
                  <a:pt x="35416" y="292497"/>
                </a:lnTo>
                <a:lnTo>
                  <a:pt x="23024" y="306343"/>
                </a:lnTo>
                <a:lnTo>
                  <a:pt x="5537" y="343828"/>
                </a:lnTo>
                <a:lnTo>
                  <a:pt x="0" y="385790"/>
                </a:lnTo>
                <a:lnTo>
                  <a:pt x="4944" y="412148"/>
                </a:lnTo>
                <a:lnTo>
                  <a:pt x="20881" y="443598"/>
                </a:lnTo>
                <a:lnTo>
                  <a:pt x="27182" y="452076"/>
                </a:lnTo>
                <a:lnTo>
                  <a:pt x="34892" y="456557"/>
                </a:lnTo>
                <a:lnTo>
                  <a:pt x="52817" y="458418"/>
                </a:lnTo>
                <a:lnTo>
                  <a:pt x="60170" y="454937"/>
                </a:lnTo>
                <a:lnTo>
                  <a:pt x="89983" y="414532"/>
                </a:lnTo>
                <a:lnTo>
                  <a:pt x="104700" y="373075"/>
                </a:lnTo>
                <a:lnTo>
                  <a:pt x="110880" y="323746"/>
                </a:lnTo>
                <a:lnTo>
                  <a:pt x="112711" y="266496"/>
                </a:lnTo>
                <a:lnTo>
                  <a:pt x="113253" y="205080"/>
                </a:lnTo>
                <a:lnTo>
                  <a:pt x="113380" y="160256"/>
                </a:lnTo>
                <a:lnTo>
                  <a:pt x="112267" y="115379"/>
                </a:lnTo>
                <a:lnTo>
                  <a:pt x="105063" y="59568"/>
                </a:lnTo>
                <a:lnTo>
                  <a:pt x="94350" y="20935"/>
                </a:lnTo>
                <a:lnTo>
                  <a:pt x="83142" y="2375"/>
                </a:lnTo>
                <a:lnTo>
                  <a:pt x="78048" y="0"/>
                </a:lnTo>
                <a:lnTo>
                  <a:pt x="73481" y="1925"/>
                </a:lnTo>
                <a:lnTo>
                  <a:pt x="69268" y="6719"/>
                </a:lnTo>
                <a:lnTo>
                  <a:pt x="63336" y="41411"/>
                </a:lnTo>
                <a:lnTo>
                  <a:pt x="68568" y="92234"/>
                </a:lnTo>
                <a:lnTo>
                  <a:pt x="71708" y="144088"/>
                </a:lnTo>
                <a:lnTo>
                  <a:pt x="82657" y="201597"/>
                </a:lnTo>
                <a:lnTo>
                  <a:pt x="96085" y="252688"/>
                </a:lnTo>
                <a:lnTo>
                  <a:pt x="113501" y="310343"/>
                </a:lnTo>
                <a:lnTo>
                  <a:pt x="133113" y="353067"/>
                </a:lnTo>
                <a:lnTo>
                  <a:pt x="173326" y="412899"/>
                </a:lnTo>
                <a:lnTo>
                  <a:pt x="187181" y="4374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6997325" y="231626"/>
            <a:ext cx="46241" cy="526426"/>
          </a:xfrm>
          <a:custGeom>
            <a:avLst/>
            <a:gdLst/>
            <a:ahLst/>
            <a:cxnLst/>
            <a:rect l="0" t="0" r="0" b="0"/>
            <a:pathLst>
              <a:path w="46241" h="526426">
                <a:moveTo>
                  <a:pt x="14654" y="0"/>
                </a:moveTo>
                <a:lnTo>
                  <a:pt x="0" y="60731"/>
                </a:lnTo>
                <a:lnTo>
                  <a:pt x="2098" y="114422"/>
                </a:lnTo>
                <a:lnTo>
                  <a:pt x="6845" y="168875"/>
                </a:lnTo>
                <a:lnTo>
                  <a:pt x="13112" y="224691"/>
                </a:lnTo>
                <a:lnTo>
                  <a:pt x="22755" y="280777"/>
                </a:lnTo>
                <a:lnTo>
                  <a:pt x="32805" y="336916"/>
                </a:lnTo>
                <a:lnTo>
                  <a:pt x="35137" y="393065"/>
                </a:lnTo>
                <a:lnTo>
                  <a:pt x="43969" y="454921"/>
                </a:lnTo>
                <a:lnTo>
                  <a:pt x="45566" y="492371"/>
                </a:lnTo>
                <a:lnTo>
                  <a:pt x="46240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875109" y="421139"/>
            <a:ext cx="284270" cy="10530"/>
          </a:xfrm>
          <a:custGeom>
            <a:avLst/>
            <a:gdLst/>
            <a:ahLst/>
            <a:cxnLst/>
            <a:rect l="0" t="0" r="0" b="0"/>
            <a:pathLst>
              <a:path w="284270" h="10530">
                <a:moveTo>
                  <a:pt x="284269" y="10529"/>
                </a:moveTo>
                <a:lnTo>
                  <a:pt x="225652" y="1464"/>
                </a:lnTo>
                <a:lnTo>
                  <a:pt x="179683" y="434"/>
                </a:lnTo>
                <a:lnTo>
                  <a:pt x="123429" y="129"/>
                </a:lnTo>
                <a:lnTo>
                  <a:pt x="67897" y="38"/>
                </a:lnTo>
                <a:lnTo>
                  <a:pt x="38365" y="17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7135208" y="555006"/>
            <a:ext cx="166466" cy="198672"/>
          </a:xfrm>
          <a:custGeom>
            <a:avLst/>
            <a:gdLst/>
            <a:ahLst/>
            <a:cxnLst/>
            <a:rect l="0" t="0" r="0" b="0"/>
            <a:pathLst>
              <a:path w="166466" h="198672">
                <a:moveTo>
                  <a:pt x="118926" y="34589"/>
                </a:moveTo>
                <a:lnTo>
                  <a:pt x="74964" y="19935"/>
                </a:lnTo>
                <a:lnTo>
                  <a:pt x="54934" y="22617"/>
                </a:lnTo>
                <a:lnTo>
                  <a:pt x="27047" y="37281"/>
                </a:lnTo>
                <a:lnTo>
                  <a:pt x="12581" y="50994"/>
                </a:lnTo>
                <a:lnTo>
                  <a:pt x="2251" y="68786"/>
                </a:lnTo>
                <a:lnTo>
                  <a:pt x="0" y="91512"/>
                </a:lnTo>
                <a:lnTo>
                  <a:pt x="4070" y="116040"/>
                </a:lnTo>
                <a:lnTo>
                  <a:pt x="13677" y="138640"/>
                </a:lnTo>
                <a:lnTo>
                  <a:pt x="37829" y="165505"/>
                </a:lnTo>
                <a:lnTo>
                  <a:pt x="67212" y="188283"/>
                </a:lnTo>
                <a:lnTo>
                  <a:pt x="90873" y="196484"/>
                </a:lnTo>
                <a:lnTo>
                  <a:pt x="103733" y="198671"/>
                </a:lnTo>
                <a:lnTo>
                  <a:pt x="124262" y="194862"/>
                </a:lnTo>
                <a:lnTo>
                  <a:pt x="141185" y="184201"/>
                </a:lnTo>
                <a:lnTo>
                  <a:pt x="156505" y="167764"/>
                </a:lnTo>
                <a:lnTo>
                  <a:pt x="164874" y="142521"/>
                </a:lnTo>
                <a:lnTo>
                  <a:pt x="166465" y="98545"/>
                </a:lnTo>
                <a:lnTo>
                  <a:pt x="156523" y="47353"/>
                </a:lnTo>
                <a:lnTo>
                  <a:pt x="141114" y="19784"/>
                </a:lnTo>
                <a:lnTo>
                  <a:pt x="125278" y="7342"/>
                </a:lnTo>
                <a:lnTo>
                  <a:pt x="110051" y="253"/>
                </a:lnTo>
                <a:lnTo>
                  <a:pt x="105990" y="0"/>
                </a:lnTo>
                <a:lnTo>
                  <a:pt x="97869" y="300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7517834" y="481533"/>
            <a:ext cx="153197" cy="457675"/>
          </a:xfrm>
          <a:custGeom>
            <a:avLst/>
            <a:gdLst/>
            <a:ahLst/>
            <a:cxnLst/>
            <a:rect l="0" t="0" r="0" b="0"/>
            <a:pathLst>
              <a:path w="153197" h="457675">
                <a:moveTo>
                  <a:pt x="52155" y="150176"/>
                </a:moveTo>
                <a:lnTo>
                  <a:pt x="55275" y="204321"/>
                </a:lnTo>
                <a:lnTo>
                  <a:pt x="63608" y="251617"/>
                </a:lnTo>
                <a:lnTo>
                  <a:pt x="76905" y="313714"/>
                </a:lnTo>
                <a:lnTo>
                  <a:pt x="83560" y="375416"/>
                </a:lnTo>
                <a:lnTo>
                  <a:pt x="91807" y="433877"/>
                </a:lnTo>
                <a:lnTo>
                  <a:pt x="92628" y="448105"/>
                </a:lnTo>
                <a:lnTo>
                  <a:pt x="90835" y="455250"/>
                </a:lnTo>
                <a:lnTo>
                  <a:pt x="87301" y="457674"/>
                </a:lnTo>
                <a:lnTo>
                  <a:pt x="82605" y="456950"/>
                </a:lnTo>
                <a:lnTo>
                  <a:pt x="78304" y="451789"/>
                </a:lnTo>
                <a:lnTo>
                  <a:pt x="55803" y="388650"/>
                </a:lnTo>
                <a:lnTo>
                  <a:pt x="41654" y="325184"/>
                </a:lnTo>
                <a:lnTo>
                  <a:pt x="31107" y="279629"/>
                </a:lnTo>
                <a:lnTo>
                  <a:pt x="17062" y="218121"/>
                </a:lnTo>
                <a:lnTo>
                  <a:pt x="10259" y="164941"/>
                </a:lnTo>
                <a:lnTo>
                  <a:pt x="1982" y="113188"/>
                </a:lnTo>
                <a:lnTo>
                  <a:pt x="0" y="52923"/>
                </a:lnTo>
                <a:lnTo>
                  <a:pt x="5969" y="30524"/>
                </a:lnTo>
                <a:lnTo>
                  <a:pt x="10835" y="21275"/>
                </a:lnTo>
                <a:lnTo>
                  <a:pt x="25603" y="7879"/>
                </a:lnTo>
                <a:lnTo>
                  <a:pt x="34453" y="2669"/>
                </a:lnTo>
                <a:lnTo>
                  <a:pt x="56766" y="0"/>
                </a:lnTo>
                <a:lnTo>
                  <a:pt x="69268" y="925"/>
                </a:lnTo>
                <a:lnTo>
                  <a:pt x="89397" y="11313"/>
                </a:lnTo>
                <a:lnTo>
                  <a:pt x="121383" y="46577"/>
                </a:lnTo>
                <a:lnTo>
                  <a:pt x="143117" y="82566"/>
                </a:lnTo>
                <a:lnTo>
                  <a:pt x="153196" y="122865"/>
                </a:lnTo>
                <a:lnTo>
                  <a:pt x="149315" y="147397"/>
                </a:lnTo>
                <a:lnTo>
                  <a:pt x="145005" y="158852"/>
                </a:lnTo>
                <a:lnTo>
                  <a:pt x="130856" y="174699"/>
                </a:lnTo>
                <a:lnTo>
                  <a:pt x="122170" y="180563"/>
                </a:lnTo>
                <a:lnTo>
                  <a:pt x="87588" y="188816"/>
                </a:lnTo>
                <a:lnTo>
                  <a:pt x="31099" y="18176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720749" y="494839"/>
            <a:ext cx="137010" cy="190363"/>
          </a:xfrm>
          <a:custGeom>
            <a:avLst/>
            <a:gdLst/>
            <a:ahLst/>
            <a:cxnLst/>
            <a:rect l="0" t="0" r="0" b="0"/>
            <a:pathLst>
              <a:path w="137010" h="190363">
                <a:moveTo>
                  <a:pt x="122981" y="52642"/>
                </a:moveTo>
                <a:lnTo>
                  <a:pt x="105001" y="37001"/>
                </a:lnTo>
                <a:lnTo>
                  <a:pt x="88084" y="28923"/>
                </a:lnTo>
                <a:lnTo>
                  <a:pt x="68867" y="27673"/>
                </a:lnTo>
                <a:lnTo>
                  <a:pt x="48627" y="32186"/>
                </a:lnTo>
                <a:lnTo>
                  <a:pt x="27934" y="41991"/>
                </a:lnTo>
                <a:lnTo>
                  <a:pt x="13278" y="57267"/>
                </a:lnTo>
                <a:lnTo>
                  <a:pt x="4034" y="76925"/>
                </a:lnTo>
                <a:lnTo>
                  <a:pt x="0" y="113129"/>
                </a:lnTo>
                <a:lnTo>
                  <a:pt x="3202" y="135678"/>
                </a:lnTo>
                <a:lnTo>
                  <a:pt x="11644" y="154278"/>
                </a:lnTo>
                <a:lnTo>
                  <a:pt x="24365" y="170343"/>
                </a:lnTo>
                <a:lnTo>
                  <a:pt x="41717" y="185282"/>
                </a:lnTo>
                <a:lnTo>
                  <a:pt x="67367" y="190362"/>
                </a:lnTo>
                <a:lnTo>
                  <a:pt x="82396" y="190079"/>
                </a:lnTo>
                <a:lnTo>
                  <a:pt x="108452" y="180406"/>
                </a:lnTo>
                <a:lnTo>
                  <a:pt x="120315" y="172913"/>
                </a:lnTo>
                <a:lnTo>
                  <a:pt x="128223" y="162069"/>
                </a:lnTo>
                <a:lnTo>
                  <a:pt x="137009" y="134422"/>
                </a:lnTo>
                <a:lnTo>
                  <a:pt x="136366" y="85972"/>
                </a:lnTo>
                <a:lnTo>
                  <a:pt x="128540" y="61216"/>
                </a:lnTo>
                <a:lnTo>
                  <a:pt x="9139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7927958" y="536953"/>
            <a:ext cx="31587" cy="147400"/>
          </a:xfrm>
          <a:custGeom>
            <a:avLst/>
            <a:gdLst/>
            <a:ahLst/>
            <a:cxnLst/>
            <a:rect l="0" t="0" r="0" b="0"/>
            <a:pathLst>
              <a:path w="31587" h="147400">
                <a:moveTo>
                  <a:pt x="0" y="0"/>
                </a:moveTo>
                <a:lnTo>
                  <a:pt x="16788" y="55045"/>
                </a:lnTo>
                <a:lnTo>
                  <a:pt x="26085" y="114512"/>
                </a:lnTo>
                <a:lnTo>
                  <a:pt x="31586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7906901" y="368497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10528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029758" y="487657"/>
            <a:ext cx="140357" cy="196696"/>
          </a:xfrm>
          <a:custGeom>
            <a:avLst/>
            <a:gdLst/>
            <a:ahLst/>
            <a:cxnLst/>
            <a:rect l="0" t="0" r="0" b="0"/>
            <a:pathLst>
              <a:path w="140357" h="196696">
                <a:moveTo>
                  <a:pt x="14014" y="59824"/>
                </a:moveTo>
                <a:lnTo>
                  <a:pt x="22347" y="97302"/>
                </a:lnTo>
                <a:lnTo>
                  <a:pt x="32659" y="153970"/>
                </a:lnTo>
                <a:lnTo>
                  <a:pt x="39068" y="175367"/>
                </a:lnTo>
                <a:lnTo>
                  <a:pt x="38906" y="177797"/>
                </a:lnTo>
                <a:lnTo>
                  <a:pt x="32485" y="168019"/>
                </a:lnTo>
                <a:lnTo>
                  <a:pt x="14136" y="110539"/>
                </a:lnTo>
                <a:lnTo>
                  <a:pt x="0" y="55934"/>
                </a:lnTo>
                <a:lnTo>
                  <a:pt x="633" y="14088"/>
                </a:lnTo>
                <a:lnTo>
                  <a:pt x="5094" y="5937"/>
                </a:lnTo>
                <a:lnTo>
                  <a:pt x="11577" y="1673"/>
                </a:lnTo>
                <a:lnTo>
                  <a:pt x="19408" y="0"/>
                </a:lnTo>
                <a:lnTo>
                  <a:pt x="26968" y="1224"/>
                </a:lnTo>
                <a:lnTo>
                  <a:pt x="41609" y="8823"/>
                </a:lnTo>
                <a:lnTo>
                  <a:pt x="63004" y="37434"/>
                </a:lnTo>
                <a:lnTo>
                  <a:pt x="90024" y="89023"/>
                </a:lnTo>
                <a:lnTo>
                  <a:pt x="110960" y="141155"/>
                </a:lnTo>
                <a:lnTo>
                  <a:pt x="140356" y="1966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8202350" y="200041"/>
            <a:ext cx="51993" cy="473783"/>
          </a:xfrm>
          <a:custGeom>
            <a:avLst/>
            <a:gdLst/>
            <a:ahLst/>
            <a:cxnLst/>
            <a:rect l="0" t="0" r="0" b="0"/>
            <a:pathLst>
              <a:path w="51993" h="473783">
                <a:moveTo>
                  <a:pt x="9878" y="0"/>
                </a:moveTo>
                <a:lnTo>
                  <a:pt x="1545" y="52050"/>
                </a:lnTo>
                <a:lnTo>
                  <a:pt x="0" y="101990"/>
                </a:lnTo>
                <a:lnTo>
                  <a:pt x="5067" y="160786"/>
                </a:lnTo>
                <a:lnTo>
                  <a:pt x="16163" y="217460"/>
                </a:lnTo>
                <a:lnTo>
                  <a:pt x="22688" y="276835"/>
                </a:lnTo>
                <a:lnTo>
                  <a:pt x="34895" y="333364"/>
                </a:lnTo>
                <a:lnTo>
                  <a:pt x="45107" y="384214"/>
                </a:lnTo>
                <a:lnTo>
                  <a:pt x="50633" y="443958"/>
                </a:lnTo>
                <a:lnTo>
                  <a:pt x="51992" y="4737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8128000" y="357968"/>
            <a:ext cx="252685" cy="42115"/>
          </a:xfrm>
          <a:custGeom>
            <a:avLst/>
            <a:gdLst/>
            <a:ahLst/>
            <a:cxnLst/>
            <a:rect l="0" t="0" r="0" b="0"/>
            <a:pathLst>
              <a:path w="252685" h="42115">
                <a:moveTo>
                  <a:pt x="252684" y="42114"/>
                </a:moveTo>
                <a:lnTo>
                  <a:pt x="203753" y="30662"/>
                </a:lnTo>
                <a:lnTo>
                  <a:pt x="155907" y="20784"/>
                </a:lnTo>
                <a:lnTo>
                  <a:pt x="104686" y="13567"/>
                </a:lnTo>
                <a:lnTo>
                  <a:pt x="55584" y="831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2013268" y="979564"/>
            <a:ext cx="265021" cy="437872"/>
          </a:xfrm>
          <a:custGeom>
            <a:avLst/>
            <a:gdLst/>
            <a:ahLst/>
            <a:cxnLst/>
            <a:rect l="0" t="0" r="0" b="0"/>
            <a:pathLst>
              <a:path w="265021" h="437872">
                <a:moveTo>
                  <a:pt x="20443" y="155802"/>
                </a:moveTo>
                <a:lnTo>
                  <a:pt x="23562" y="204733"/>
                </a:lnTo>
                <a:lnTo>
                  <a:pt x="35097" y="258274"/>
                </a:lnTo>
                <a:lnTo>
                  <a:pt x="39603" y="308607"/>
                </a:lnTo>
                <a:lnTo>
                  <a:pt x="48360" y="364451"/>
                </a:lnTo>
                <a:lnTo>
                  <a:pt x="51303" y="419328"/>
                </a:lnTo>
                <a:lnTo>
                  <a:pt x="51545" y="433262"/>
                </a:lnTo>
                <a:lnTo>
                  <a:pt x="50536" y="437871"/>
                </a:lnTo>
                <a:lnTo>
                  <a:pt x="48693" y="436265"/>
                </a:lnTo>
                <a:lnTo>
                  <a:pt x="34042" y="378089"/>
                </a:lnTo>
                <a:lnTo>
                  <a:pt x="23822" y="321491"/>
                </a:lnTo>
                <a:lnTo>
                  <a:pt x="13385" y="259097"/>
                </a:lnTo>
                <a:lnTo>
                  <a:pt x="6387" y="213020"/>
                </a:lnTo>
                <a:lnTo>
                  <a:pt x="1460" y="152219"/>
                </a:lnTo>
                <a:lnTo>
                  <a:pt x="0" y="97159"/>
                </a:lnTo>
                <a:lnTo>
                  <a:pt x="7912" y="35727"/>
                </a:lnTo>
                <a:lnTo>
                  <a:pt x="14094" y="11189"/>
                </a:lnTo>
                <a:lnTo>
                  <a:pt x="20890" y="4411"/>
                </a:lnTo>
                <a:lnTo>
                  <a:pt x="30100" y="1063"/>
                </a:lnTo>
                <a:lnTo>
                  <a:pt x="40919" y="0"/>
                </a:lnTo>
                <a:lnTo>
                  <a:pt x="62298" y="8178"/>
                </a:lnTo>
                <a:lnTo>
                  <a:pt x="82329" y="24681"/>
                </a:lnTo>
                <a:lnTo>
                  <a:pt x="121587" y="86832"/>
                </a:lnTo>
                <a:lnTo>
                  <a:pt x="131910" y="133677"/>
                </a:lnTo>
                <a:lnTo>
                  <a:pt x="128085" y="158057"/>
                </a:lnTo>
                <a:lnTo>
                  <a:pt x="117417" y="176692"/>
                </a:lnTo>
                <a:lnTo>
                  <a:pt x="100977" y="192773"/>
                </a:lnTo>
                <a:lnTo>
                  <a:pt x="78853" y="201479"/>
                </a:lnTo>
                <a:lnTo>
                  <a:pt x="66401" y="203801"/>
                </a:lnTo>
                <a:lnTo>
                  <a:pt x="46328" y="200142"/>
                </a:lnTo>
                <a:lnTo>
                  <a:pt x="37700" y="195891"/>
                </a:lnTo>
                <a:lnTo>
                  <a:pt x="34287" y="190717"/>
                </a:lnTo>
                <a:lnTo>
                  <a:pt x="34351" y="184928"/>
                </a:lnTo>
                <a:lnTo>
                  <a:pt x="36734" y="178729"/>
                </a:lnTo>
                <a:lnTo>
                  <a:pt x="44172" y="174596"/>
                </a:lnTo>
                <a:lnTo>
                  <a:pt x="103174" y="161830"/>
                </a:lnTo>
                <a:lnTo>
                  <a:pt x="165450" y="153477"/>
                </a:lnTo>
                <a:lnTo>
                  <a:pt x="198718" y="141465"/>
                </a:lnTo>
                <a:lnTo>
                  <a:pt x="241401" y="110856"/>
                </a:lnTo>
                <a:lnTo>
                  <a:pt x="261907" y="81264"/>
                </a:lnTo>
                <a:lnTo>
                  <a:pt x="265020" y="60673"/>
                </a:lnTo>
                <a:lnTo>
                  <a:pt x="264213" y="50269"/>
                </a:lnTo>
                <a:lnTo>
                  <a:pt x="253957" y="32469"/>
                </a:lnTo>
                <a:lnTo>
                  <a:pt x="246309" y="24447"/>
                </a:lnTo>
                <a:lnTo>
                  <a:pt x="236531" y="20269"/>
                </a:lnTo>
                <a:lnTo>
                  <a:pt x="213188" y="18746"/>
                </a:lnTo>
                <a:lnTo>
                  <a:pt x="202752" y="22318"/>
                </a:lnTo>
                <a:lnTo>
                  <a:pt x="184917" y="35645"/>
                </a:lnTo>
                <a:lnTo>
                  <a:pt x="167312" y="62878"/>
                </a:lnTo>
                <a:lnTo>
                  <a:pt x="160276" y="98764"/>
                </a:lnTo>
                <a:lnTo>
                  <a:pt x="163781" y="133443"/>
                </a:lnTo>
                <a:lnTo>
                  <a:pt x="175396" y="155223"/>
                </a:lnTo>
                <a:lnTo>
                  <a:pt x="205859" y="197802"/>
                </a:lnTo>
                <a:lnTo>
                  <a:pt x="215413" y="204859"/>
                </a:lnTo>
                <a:lnTo>
                  <a:pt x="262598" y="21897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2283293" y="1016411"/>
            <a:ext cx="147136" cy="185165"/>
          </a:xfrm>
          <a:custGeom>
            <a:avLst/>
            <a:gdLst/>
            <a:ahLst/>
            <a:cxnLst/>
            <a:rect l="0" t="0" r="0" b="0"/>
            <a:pathLst>
              <a:path w="147136" h="185165">
                <a:moveTo>
                  <a:pt x="139972" y="66313"/>
                </a:moveTo>
                <a:lnTo>
                  <a:pt x="139972" y="43956"/>
                </a:lnTo>
                <a:lnTo>
                  <a:pt x="133733" y="26741"/>
                </a:lnTo>
                <a:lnTo>
                  <a:pt x="128793" y="18875"/>
                </a:lnTo>
                <a:lnTo>
                  <a:pt x="113946" y="7015"/>
                </a:lnTo>
                <a:lnTo>
                  <a:pt x="105075" y="2214"/>
                </a:lnTo>
                <a:lnTo>
                  <a:pt x="85857" y="0"/>
                </a:lnTo>
                <a:lnTo>
                  <a:pt x="65618" y="4085"/>
                </a:lnTo>
                <a:lnTo>
                  <a:pt x="44925" y="13700"/>
                </a:lnTo>
                <a:lnTo>
                  <a:pt x="19133" y="37856"/>
                </a:lnTo>
                <a:lnTo>
                  <a:pt x="2262" y="67240"/>
                </a:lnTo>
                <a:lnTo>
                  <a:pt x="0" y="90901"/>
                </a:lnTo>
                <a:lnTo>
                  <a:pt x="4063" y="115846"/>
                </a:lnTo>
                <a:lnTo>
                  <a:pt x="19504" y="148450"/>
                </a:lnTo>
                <a:lnTo>
                  <a:pt x="32229" y="165599"/>
                </a:lnTo>
                <a:lnTo>
                  <a:pt x="58135" y="182819"/>
                </a:lnTo>
                <a:lnTo>
                  <a:pt x="77864" y="185164"/>
                </a:lnTo>
                <a:lnTo>
                  <a:pt x="98331" y="181137"/>
                </a:lnTo>
                <a:lnTo>
                  <a:pt x="119125" y="171548"/>
                </a:lnTo>
                <a:lnTo>
                  <a:pt x="133826" y="156368"/>
                </a:lnTo>
                <a:lnTo>
                  <a:pt x="143089" y="136753"/>
                </a:lnTo>
                <a:lnTo>
                  <a:pt x="147135" y="100572"/>
                </a:lnTo>
                <a:lnTo>
                  <a:pt x="139972" y="5578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423265" y="1011268"/>
            <a:ext cx="137111" cy="388686"/>
          </a:xfrm>
          <a:custGeom>
            <a:avLst/>
            <a:gdLst/>
            <a:ahLst/>
            <a:cxnLst/>
            <a:rect l="0" t="0" r="0" b="0"/>
            <a:pathLst>
              <a:path w="137111" h="388686">
                <a:moveTo>
                  <a:pt x="0" y="60927"/>
                </a:moveTo>
                <a:lnTo>
                  <a:pt x="35917" y="124378"/>
                </a:lnTo>
                <a:lnTo>
                  <a:pt x="60214" y="182472"/>
                </a:lnTo>
                <a:lnTo>
                  <a:pt x="80329" y="242790"/>
                </a:lnTo>
                <a:lnTo>
                  <a:pt x="89962" y="295357"/>
                </a:lnTo>
                <a:lnTo>
                  <a:pt x="94506" y="347327"/>
                </a:lnTo>
                <a:lnTo>
                  <a:pt x="99232" y="385862"/>
                </a:lnTo>
                <a:lnTo>
                  <a:pt x="96571" y="388685"/>
                </a:lnTo>
                <a:lnTo>
                  <a:pt x="92456" y="388227"/>
                </a:lnTo>
                <a:lnTo>
                  <a:pt x="88544" y="383242"/>
                </a:lnTo>
                <a:lnTo>
                  <a:pt x="66752" y="323937"/>
                </a:lnTo>
                <a:lnTo>
                  <a:pt x="57342" y="288985"/>
                </a:lnTo>
                <a:lnTo>
                  <a:pt x="52865" y="239244"/>
                </a:lnTo>
                <a:lnTo>
                  <a:pt x="44585" y="179859"/>
                </a:lnTo>
                <a:lnTo>
                  <a:pt x="42846" y="121903"/>
                </a:lnTo>
                <a:lnTo>
                  <a:pt x="42331" y="66516"/>
                </a:lnTo>
                <a:lnTo>
                  <a:pt x="47746" y="11468"/>
                </a:lnTo>
                <a:lnTo>
                  <a:pt x="54057" y="4558"/>
                </a:lnTo>
                <a:lnTo>
                  <a:pt x="62944" y="1121"/>
                </a:lnTo>
                <a:lnTo>
                  <a:pt x="73549" y="0"/>
                </a:lnTo>
                <a:lnTo>
                  <a:pt x="94689" y="4993"/>
                </a:lnTo>
                <a:lnTo>
                  <a:pt x="105241" y="9599"/>
                </a:lnTo>
                <a:lnTo>
                  <a:pt x="123203" y="27197"/>
                </a:lnTo>
                <a:lnTo>
                  <a:pt x="131268" y="38440"/>
                </a:lnTo>
                <a:lnTo>
                  <a:pt x="137110" y="63411"/>
                </a:lnTo>
                <a:lnTo>
                  <a:pt x="134637" y="88938"/>
                </a:lnTo>
                <a:lnTo>
                  <a:pt x="125739" y="111981"/>
                </a:lnTo>
                <a:lnTo>
                  <a:pt x="101987" y="139095"/>
                </a:lnTo>
                <a:lnTo>
                  <a:pt x="93728" y="143455"/>
                </a:lnTo>
                <a:lnTo>
                  <a:pt x="63171" y="1451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2634485" y="724755"/>
            <a:ext cx="209921" cy="431669"/>
          </a:xfrm>
          <a:custGeom>
            <a:avLst/>
            <a:gdLst/>
            <a:ahLst/>
            <a:cxnLst/>
            <a:rect l="0" t="0" r="0" b="0"/>
            <a:pathLst>
              <a:path w="209921" h="431669">
                <a:moveTo>
                  <a:pt x="9879" y="0"/>
                </a:moveTo>
                <a:lnTo>
                  <a:pt x="2643" y="28726"/>
                </a:lnTo>
                <a:lnTo>
                  <a:pt x="0" y="92112"/>
                </a:lnTo>
                <a:lnTo>
                  <a:pt x="2662" y="139206"/>
                </a:lnTo>
                <a:lnTo>
                  <a:pt x="8453" y="201933"/>
                </a:lnTo>
                <a:lnTo>
                  <a:pt x="18002" y="261723"/>
                </a:lnTo>
                <a:lnTo>
                  <a:pt x="27754" y="315024"/>
                </a:lnTo>
                <a:lnTo>
                  <a:pt x="38409" y="369373"/>
                </a:lnTo>
                <a:lnTo>
                  <a:pt x="39427" y="383119"/>
                </a:lnTo>
                <a:lnTo>
                  <a:pt x="41276" y="387604"/>
                </a:lnTo>
                <a:lnTo>
                  <a:pt x="43679" y="385914"/>
                </a:lnTo>
                <a:lnTo>
                  <a:pt x="61529" y="355170"/>
                </a:lnTo>
                <a:lnTo>
                  <a:pt x="80408" y="341907"/>
                </a:lnTo>
                <a:lnTo>
                  <a:pt x="136973" y="318852"/>
                </a:lnTo>
                <a:lnTo>
                  <a:pt x="183467" y="294004"/>
                </a:lnTo>
                <a:lnTo>
                  <a:pt x="192284" y="287249"/>
                </a:lnTo>
                <a:lnTo>
                  <a:pt x="202082" y="267266"/>
                </a:lnTo>
                <a:lnTo>
                  <a:pt x="204694" y="255387"/>
                </a:lnTo>
                <a:lnTo>
                  <a:pt x="202927" y="245127"/>
                </a:lnTo>
                <a:lnTo>
                  <a:pt x="191604" y="227488"/>
                </a:lnTo>
                <a:lnTo>
                  <a:pt x="165499" y="209994"/>
                </a:lnTo>
                <a:lnTo>
                  <a:pt x="155740" y="209016"/>
                </a:lnTo>
                <a:lnTo>
                  <a:pt x="135537" y="214169"/>
                </a:lnTo>
                <a:lnTo>
                  <a:pt x="110022" y="230224"/>
                </a:lnTo>
                <a:lnTo>
                  <a:pt x="98060" y="246211"/>
                </a:lnTo>
                <a:lnTo>
                  <a:pt x="90014" y="266185"/>
                </a:lnTo>
                <a:lnTo>
                  <a:pt x="86438" y="290660"/>
                </a:lnTo>
                <a:lnTo>
                  <a:pt x="91088" y="314016"/>
                </a:lnTo>
                <a:lnTo>
                  <a:pt x="112427" y="368255"/>
                </a:lnTo>
                <a:lnTo>
                  <a:pt x="131640" y="398841"/>
                </a:lnTo>
                <a:lnTo>
                  <a:pt x="149393" y="415519"/>
                </a:lnTo>
                <a:lnTo>
                  <a:pt x="172101" y="424491"/>
                </a:lnTo>
                <a:lnTo>
                  <a:pt x="209920" y="4316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960219" y="1124838"/>
            <a:ext cx="67750" cy="210571"/>
          </a:xfrm>
          <a:custGeom>
            <a:avLst/>
            <a:gdLst/>
            <a:ahLst/>
            <a:cxnLst/>
            <a:rect l="0" t="0" r="0" b="0"/>
            <a:pathLst>
              <a:path w="67750" h="210571">
                <a:moveTo>
                  <a:pt x="0" y="0"/>
                </a:moveTo>
                <a:lnTo>
                  <a:pt x="34747" y="55045"/>
                </a:lnTo>
                <a:lnTo>
                  <a:pt x="55644" y="114512"/>
                </a:lnTo>
                <a:lnTo>
                  <a:pt x="67749" y="158840"/>
                </a:lnTo>
                <a:lnTo>
                  <a:pt x="63170" y="2105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3318859" y="823394"/>
            <a:ext cx="3071623" cy="600125"/>
            <a:chOff x="3318859" y="823394"/>
            <a:chExt cx="3071623" cy="600125"/>
          </a:xfrm>
        </p:grpSpPr>
        <p:sp>
          <p:nvSpPr>
            <p:cNvPr id="54" name="Freeform 53"/>
            <p:cNvSpPr/>
            <p:nvPr/>
          </p:nvSpPr>
          <p:spPr>
            <a:xfrm>
              <a:off x="3318859" y="970864"/>
              <a:ext cx="155646" cy="449200"/>
            </a:xfrm>
            <a:custGeom>
              <a:avLst/>
              <a:gdLst/>
              <a:ahLst/>
              <a:cxnLst/>
              <a:rect l="0" t="0" r="0" b="0"/>
              <a:pathLst>
                <a:path w="155646" h="449200">
                  <a:moveTo>
                    <a:pt x="5448" y="105214"/>
                  </a:moveTo>
                  <a:lnTo>
                    <a:pt x="8567" y="157264"/>
                  </a:lnTo>
                  <a:lnTo>
                    <a:pt x="13781" y="207204"/>
                  </a:lnTo>
                  <a:lnTo>
                    <a:pt x="21132" y="260411"/>
                  </a:lnTo>
                  <a:lnTo>
                    <a:pt x="24913" y="316274"/>
                  </a:lnTo>
                  <a:lnTo>
                    <a:pt x="34596" y="376062"/>
                  </a:lnTo>
                  <a:lnTo>
                    <a:pt x="44654" y="431719"/>
                  </a:lnTo>
                  <a:lnTo>
                    <a:pt x="45100" y="449199"/>
                  </a:lnTo>
                  <a:lnTo>
                    <a:pt x="41398" y="437470"/>
                  </a:lnTo>
                  <a:lnTo>
                    <a:pt x="36726" y="377385"/>
                  </a:lnTo>
                  <a:lnTo>
                    <a:pt x="28870" y="321843"/>
                  </a:lnTo>
                  <a:lnTo>
                    <a:pt x="21383" y="266418"/>
                  </a:lnTo>
                  <a:lnTo>
                    <a:pt x="15875" y="204864"/>
                  </a:lnTo>
                  <a:lnTo>
                    <a:pt x="9057" y="153717"/>
                  </a:lnTo>
                  <a:lnTo>
                    <a:pt x="6517" y="102687"/>
                  </a:lnTo>
                  <a:lnTo>
                    <a:pt x="2540" y="46050"/>
                  </a:lnTo>
                  <a:lnTo>
                    <a:pt x="0" y="34186"/>
                  </a:lnTo>
                  <a:lnTo>
                    <a:pt x="646" y="23937"/>
                  </a:lnTo>
                  <a:lnTo>
                    <a:pt x="7603" y="6309"/>
                  </a:lnTo>
                  <a:lnTo>
                    <a:pt x="15073" y="1843"/>
                  </a:lnTo>
                  <a:lnTo>
                    <a:pt x="35852" y="0"/>
                  </a:lnTo>
                  <a:lnTo>
                    <a:pt x="60685" y="9319"/>
                  </a:lnTo>
                  <a:lnTo>
                    <a:pt x="119641" y="52471"/>
                  </a:lnTo>
                  <a:lnTo>
                    <a:pt x="133409" y="67735"/>
                  </a:lnTo>
                  <a:lnTo>
                    <a:pt x="155645" y="116353"/>
                  </a:lnTo>
                  <a:lnTo>
                    <a:pt x="155496" y="153098"/>
                  </a:lnTo>
                  <a:lnTo>
                    <a:pt x="147785" y="173679"/>
                  </a:lnTo>
                  <a:lnTo>
                    <a:pt x="142453" y="182443"/>
                  </a:lnTo>
                  <a:lnTo>
                    <a:pt x="127170" y="195300"/>
                  </a:lnTo>
                  <a:lnTo>
                    <a:pt x="65094" y="220617"/>
                  </a:lnTo>
                  <a:lnTo>
                    <a:pt x="26505" y="231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18282" y="823394"/>
              <a:ext cx="37653" cy="368498"/>
            </a:xfrm>
            <a:custGeom>
              <a:avLst/>
              <a:gdLst/>
              <a:ahLst/>
              <a:cxnLst/>
              <a:rect l="0" t="0" r="0" b="0"/>
              <a:pathLst>
                <a:path w="37653" h="36849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11350" y="144072"/>
                  </a:lnTo>
                  <a:lnTo>
                    <a:pt x="16729" y="203327"/>
                  </a:lnTo>
                  <a:lnTo>
                    <a:pt x="24723" y="254373"/>
                  </a:lnTo>
                  <a:lnTo>
                    <a:pt x="26649" y="309169"/>
                  </a:lnTo>
                  <a:lnTo>
                    <a:pt x="3765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94899" y="1002318"/>
              <a:ext cx="192663" cy="200103"/>
            </a:xfrm>
            <a:custGeom>
              <a:avLst/>
              <a:gdLst/>
              <a:ahLst/>
              <a:cxnLst/>
              <a:rect l="0" t="0" r="0" b="0"/>
              <a:pathLst>
                <a:path w="192663" h="200103">
                  <a:moveTo>
                    <a:pt x="66320" y="136931"/>
                  </a:moveTo>
                  <a:lnTo>
                    <a:pt x="81961" y="118950"/>
                  </a:lnTo>
                  <a:lnTo>
                    <a:pt x="90039" y="102033"/>
                  </a:lnTo>
                  <a:lnTo>
                    <a:pt x="95574" y="67189"/>
                  </a:lnTo>
                  <a:lnTo>
                    <a:pt x="91625" y="32819"/>
                  </a:lnTo>
                  <a:lnTo>
                    <a:pt x="79906" y="14230"/>
                  </a:lnTo>
                  <a:lnTo>
                    <a:pt x="71868" y="5997"/>
                  </a:lnTo>
                  <a:lnTo>
                    <a:pt x="63000" y="1678"/>
                  </a:lnTo>
                  <a:lnTo>
                    <a:pt x="43787" y="0"/>
                  </a:lnTo>
                  <a:lnTo>
                    <a:pt x="26669" y="6272"/>
                  </a:lnTo>
                  <a:lnTo>
                    <a:pt x="18829" y="11221"/>
                  </a:lnTo>
                  <a:lnTo>
                    <a:pt x="6998" y="26077"/>
                  </a:lnTo>
                  <a:lnTo>
                    <a:pt x="2206" y="34953"/>
                  </a:lnTo>
                  <a:lnTo>
                    <a:pt x="0" y="54172"/>
                  </a:lnTo>
                  <a:lnTo>
                    <a:pt x="2527" y="106285"/>
                  </a:lnTo>
                  <a:lnTo>
                    <a:pt x="8554" y="144618"/>
                  </a:lnTo>
                  <a:lnTo>
                    <a:pt x="23337" y="172614"/>
                  </a:lnTo>
                  <a:lnTo>
                    <a:pt x="30646" y="177097"/>
                  </a:lnTo>
                  <a:lnTo>
                    <a:pt x="48125" y="178959"/>
                  </a:lnTo>
                  <a:lnTo>
                    <a:pt x="56530" y="175478"/>
                  </a:lnTo>
                  <a:lnTo>
                    <a:pt x="72107" y="162252"/>
                  </a:lnTo>
                  <a:lnTo>
                    <a:pt x="92766" y="117929"/>
                  </a:lnTo>
                  <a:lnTo>
                    <a:pt x="102102" y="84897"/>
                  </a:lnTo>
                  <a:lnTo>
                    <a:pt x="100838" y="61072"/>
                  </a:lnTo>
                  <a:lnTo>
                    <a:pt x="116018" y="114086"/>
                  </a:lnTo>
                  <a:lnTo>
                    <a:pt x="127319" y="145760"/>
                  </a:lnTo>
                  <a:lnTo>
                    <a:pt x="158205" y="185378"/>
                  </a:lnTo>
                  <a:lnTo>
                    <a:pt x="171888" y="193558"/>
                  </a:lnTo>
                  <a:lnTo>
                    <a:pt x="192662" y="200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10015" y="989772"/>
              <a:ext cx="124946" cy="193951"/>
            </a:xfrm>
            <a:custGeom>
              <a:avLst/>
              <a:gdLst/>
              <a:ahLst/>
              <a:cxnLst/>
              <a:rect l="0" t="0" r="0" b="0"/>
              <a:pathLst>
                <a:path w="124946" h="193951">
                  <a:moveTo>
                    <a:pt x="103887" y="54720"/>
                  </a:moveTo>
                  <a:lnTo>
                    <a:pt x="109477" y="37953"/>
                  </a:lnTo>
                  <a:lnTo>
                    <a:pt x="107614" y="30674"/>
                  </a:lnTo>
                  <a:lnTo>
                    <a:pt x="96185" y="16347"/>
                  </a:lnTo>
                  <a:lnTo>
                    <a:pt x="70020" y="716"/>
                  </a:lnTo>
                  <a:lnTo>
                    <a:pt x="60252" y="0"/>
                  </a:lnTo>
                  <a:lnTo>
                    <a:pt x="40040" y="5444"/>
                  </a:lnTo>
                  <a:lnTo>
                    <a:pt x="14520" y="21663"/>
                  </a:lnTo>
                  <a:lnTo>
                    <a:pt x="5677" y="43927"/>
                  </a:lnTo>
                  <a:lnTo>
                    <a:pt x="0" y="100292"/>
                  </a:lnTo>
                  <a:lnTo>
                    <a:pt x="4606" y="136853"/>
                  </a:lnTo>
                  <a:lnTo>
                    <a:pt x="18969" y="169913"/>
                  </a:lnTo>
                  <a:lnTo>
                    <a:pt x="34560" y="185076"/>
                  </a:lnTo>
                  <a:lnTo>
                    <a:pt x="43631" y="190757"/>
                  </a:lnTo>
                  <a:lnTo>
                    <a:pt x="63069" y="193950"/>
                  </a:lnTo>
                  <a:lnTo>
                    <a:pt x="124945" y="181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73366" y="995226"/>
              <a:ext cx="119522" cy="168176"/>
            </a:xfrm>
            <a:custGeom>
              <a:avLst/>
              <a:gdLst/>
              <a:ahLst/>
              <a:cxnLst/>
              <a:rect l="0" t="0" r="0" b="0"/>
              <a:pathLst>
                <a:path w="119522" h="168176">
                  <a:moveTo>
                    <a:pt x="24765" y="80852"/>
                  </a:moveTo>
                  <a:lnTo>
                    <a:pt x="85876" y="62893"/>
                  </a:lnTo>
                  <a:lnTo>
                    <a:pt x="108077" y="56103"/>
                  </a:lnTo>
                  <a:lnTo>
                    <a:pt x="114231" y="49145"/>
                  </a:lnTo>
                  <a:lnTo>
                    <a:pt x="117164" y="39827"/>
                  </a:lnTo>
                  <a:lnTo>
                    <a:pt x="117950" y="28935"/>
                  </a:lnTo>
                  <a:lnTo>
                    <a:pt x="114965" y="20504"/>
                  </a:lnTo>
                  <a:lnTo>
                    <a:pt x="102288" y="8017"/>
                  </a:lnTo>
                  <a:lnTo>
                    <a:pt x="81836" y="1688"/>
                  </a:lnTo>
                  <a:lnTo>
                    <a:pt x="69832" y="0"/>
                  </a:lnTo>
                  <a:lnTo>
                    <a:pt x="47134" y="4363"/>
                  </a:lnTo>
                  <a:lnTo>
                    <a:pt x="36168" y="8802"/>
                  </a:lnTo>
                  <a:lnTo>
                    <a:pt x="20864" y="23094"/>
                  </a:lnTo>
                  <a:lnTo>
                    <a:pt x="1508" y="60864"/>
                  </a:lnTo>
                  <a:lnTo>
                    <a:pt x="0" y="81327"/>
                  </a:lnTo>
                  <a:lnTo>
                    <a:pt x="8565" y="123060"/>
                  </a:lnTo>
                  <a:lnTo>
                    <a:pt x="23734" y="148990"/>
                  </a:lnTo>
                  <a:lnTo>
                    <a:pt x="39515" y="161048"/>
                  </a:lnTo>
                  <a:lnTo>
                    <a:pt x="48636" y="165902"/>
                  </a:lnTo>
                  <a:lnTo>
                    <a:pt x="68129" y="168175"/>
                  </a:lnTo>
                  <a:lnTo>
                    <a:pt x="95715" y="162877"/>
                  </a:lnTo>
                  <a:lnTo>
                    <a:pt x="119521" y="154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52283" y="950603"/>
              <a:ext cx="161838" cy="188647"/>
            </a:xfrm>
            <a:custGeom>
              <a:avLst/>
              <a:gdLst/>
              <a:ahLst/>
              <a:cxnLst/>
              <a:rect l="0" t="0" r="0" b="0"/>
              <a:pathLst>
                <a:path w="161838" h="188647">
                  <a:moveTo>
                    <a:pt x="140646" y="20190"/>
                  </a:moveTo>
                  <a:lnTo>
                    <a:pt x="123878" y="9011"/>
                  </a:lnTo>
                  <a:lnTo>
                    <a:pt x="91094" y="2060"/>
                  </a:lnTo>
                  <a:lnTo>
                    <a:pt x="51744" y="0"/>
                  </a:lnTo>
                  <a:lnTo>
                    <a:pt x="27434" y="5757"/>
                  </a:lnTo>
                  <a:lnTo>
                    <a:pt x="16039" y="10568"/>
                  </a:lnTo>
                  <a:lnTo>
                    <a:pt x="8442" y="18455"/>
                  </a:lnTo>
                  <a:lnTo>
                    <a:pt x="0" y="39696"/>
                  </a:lnTo>
                  <a:lnTo>
                    <a:pt x="89" y="49571"/>
                  </a:lnTo>
                  <a:lnTo>
                    <a:pt x="6426" y="66784"/>
                  </a:lnTo>
                  <a:lnTo>
                    <a:pt x="20161" y="79113"/>
                  </a:lnTo>
                  <a:lnTo>
                    <a:pt x="39134" y="87322"/>
                  </a:lnTo>
                  <a:lnTo>
                    <a:pt x="97411" y="98614"/>
                  </a:lnTo>
                  <a:lnTo>
                    <a:pt x="139255" y="120082"/>
                  </a:lnTo>
                  <a:lnTo>
                    <a:pt x="156015" y="133217"/>
                  </a:lnTo>
                  <a:lnTo>
                    <a:pt x="160251" y="141165"/>
                  </a:lnTo>
                  <a:lnTo>
                    <a:pt x="161837" y="159354"/>
                  </a:lnTo>
                  <a:lnTo>
                    <a:pt x="158283" y="166778"/>
                  </a:lnTo>
                  <a:lnTo>
                    <a:pt x="144975" y="178147"/>
                  </a:lnTo>
                  <a:lnTo>
                    <a:pt x="112163" y="185535"/>
                  </a:lnTo>
                  <a:lnTo>
                    <a:pt x="53088" y="188031"/>
                  </a:lnTo>
                  <a:lnTo>
                    <a:pt x="3775" y="188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591173" y="968301"/>
              <a:ext cx="162191" cy="176215"/>
            </a:xfrm>
            <a:custGeom>
              <a:avLst/>
              <a:gdLst/>
              <a:ahLst/>
              <a:cxnLst/>
              <a:rect l="0" t="0" r="0" b="0"/>
              <a:pathLst>
                <a:path w="162191" h="176215">
                  <a:moveTo>
                    <a:pt x="133424" y="76191"/>
                  </a:moveTo>
                  <a:lnTo>
                    <a:pt x="133424" y="53835"/>
                  </a:lnTo>
                  <a:lnTo>
                    <a:pt x="122246" y="23164"/>
                  </a:lnTo>
                  <a:lnTo>
                    <a:pt x="107399" y="8560"/>
                  </a:lnTo>
                  <a:lnTo>
                    <a:pt x="98526" y="3028"/>
                  </a:lnTo>
                  <a:lnTo>
                    <a:pt x="76190" y="0"/>
                  </a:lnTo>
                  <a:lnTo>
                    <a:pt x="51835" y="3724"/>
                  </a:lnTo>
                  <a:lnTo>
                    <a:pt x="29312" y="13178"/>
                  </a:lnTo>
                  <a:lnTo>
                    <a:pt x="13842" y="31418"/>
                  </a:lnTo>
                  <a:lnTo>
                    <a:pt x="4237" y="55122"/>
                  </a:lnTo>
                  <a:lnTo>
                    <a:pt x="0" y="93605"/>
                  </a:lnTo>
                  <a:lnTo>
                    <a:pt x="3155" y="116686"/>
                  </a:lnTo>
                  <a:lnTo>
                    <a:pt x="11576" y="135523"/>
                  </a:lnTo>
                  <a:lnTo>
                    <a:pt x="24287" y="151694"/>
                  </a:lnTo>
                  <a:lnTo>
                    <a:pt x="41635" y="166680"/>
                  </a:lnTo>
                  <a:lnTo>
                    <a:pt x="67282" y="174900"/>
                  </a:lnTo>
                  <a:lnTo>
                    <a:pt x="94669" y="176214"/>
                  </a:lnTo>
                  <a:lnTo>
                    <a:pt x="114640" y="168999"/>
                  </a:lnTo>
                  <a:lnTo>
                    <a:pt x="139037" y="146194"/>
                  </a:lnTo>
                  <a:lnTo>
                    <a:pt x="155494" y="117210"/>
                  </a:lnTo>
                  <a:lnTo>
                    <a:pt x="162190" y="80806"/>
                  </a:lnTo>
                  <a:lnTo>
                    <a:pt x="158585" y="45973"/>
                  </a:lnTo>
                  <a:lnTo>
                    <a:pt x="150066" y="27276"/>
                  </a:lnTo>
                  <a:lnTo>
                    <a:pt x="144519" y="19015"/>
                  </a:lnTo>
                  <a:lnTo>
                    <a:pt x="138481" y="15847"/>
                  </a:lnTo>
                  <a:lnTo>
                    <a:pt x="132116" y="16074"/>
                  </a:lnTo>
                  <a:lnTo>
                    <a:pt x="122314" y="20227"/>
                  </a:lnTo>
                  <a:lnTo>
                    <a:pt x="121338" y="21334"/>
                  </a:lnTo>
                  <a:lnTo>
                    <a:pt x="122896" y="23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87768" y="928679"/>
              <a:ext cx="178986" cy="193217"/>
            </a:xfrm>
            <a:custGeom>
              <a:avLst/>
              <a:gdLst/>
              <a:ahLst/>
              <a:cxnLst/>
              <a:rect l="0" t="0" r="0" b="0"/>
              <a:pathLst>
                <a:path w="178986" h="193217">
                  <a:moveTo>
                    <a:pt x="0" y="94756"/>
                  </a:moveTo>
                  <a:lnTo>
                    <a:pt x="15641" y="112737"/>
                  </a:lnTo>
                  <a:lnTo>
                    <a:pt x="45673" y="169110"/>
                  </a:lnTo>
                  <a:lnTo>
                    <a:pt x="54614" y="189804"/>
                  </a:lnTo>
                  <a:lnTo>
                    <a:pt x="55127" y="193216"/>
                  </a:lnTo>
                  <a:lnTo>
                    <a:pt x="53129" y="191982"/>
                  </a:lnTo>
                  <a:lnTo>
                    <a:pt x="27924" y="155480"/>
                  </a:lnTo>
                  <a:lnTo>
                    <a:pt x="7461" y="104962"/>
                  </a:lnTo>
                  <a:lnTo>
                    <a:pt x="7800" y="68015"/>
                  </a:lnTo>
                  <a:lnTo>
                    <a:pt x="18675" y="44267"/>
                  </a:lnTo>
                  <a:lnTo>
                    <a:pt x="35206" y="24353"/>
                  </a:lnTo>
                  <a:lnTo>
                    <a:pt x="54251" y="11603"/>
                  </a:lnTo>
                  <a:lnTo>
                    <a:pt x="90294" y="3438"/>
                  </a:lnTo>
                  <a:lnTo>
                    <a:pt x="148121" y="679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398214" y="1139249"/>
              <a:ext cx="18863" cy="115814"/>
            </a:xfrm>
            <a:custGeom>
              <a:avLst/>
              <a:gdLst/>
              <a:ahLst/>
              <a:cxnLst/>
              <a:rect l="0" t="0" r="0" b="0"/>
              <a:pathLst>
                <a:path w="18863" h="115814">
                  <a:moveTo>
                    <a:pt x="10528" y="0"/>
                  </a:moveTo>
                  <a:lnTo>
                    <a:pt x="18862" y="37478"/>
                  </a:lnTo>
                  <a:lnTo>
                    <a:pt x="17287" y="72326"/>
                  </a:lnTo>
                  <a:lnTo>
                    <a:pt x="9411" y="9863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392832" y="823394"/>
              <a:ext cx="47704" cy="379027"/>
            </a:xfrm>
            <a:custGeom>
              <a:avLst/>
              <a:gdLst/>
              <a:ahLst/>
              <a:cxnLst/>
              <a:rect l="0" t="0" r="0" b="0"/>
              <a:pathLst>
                <a:path w="47704" h="379027">
                  <a:moveTo>
                    <a:pt x="5589" y="0"/>
                  </a:moveTo>
                  <a:lnTo>
                    <a:pt x="0" y="16767"/>
                  </a:lnTo>
                  <a:lnTo>
                    <a:pt x="3271" y="76752"/>
                  </a:lnTo>
                  <a:lnTo>
                    <a:pt x="8251" y="132967"/>
                  </a:lnTo>
                  <a:lnTo>
                    <a:pt x="16251" y="196234"/>
                  </a:lnTo>
                  <a:lnTo>
                    <a:pt x="24246" y="247642"/>
                  </a:lnTo>
                  <a:lnTo>
                    <a:pt x="31761" y="307840"/>
                  </a:lnTo>
                  <a:lnTo>
                    <a:pt x="44795" y="361203"/>
                  </a:lnTo>
                  <a:lnTo>
                    <a:pt x="47703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61550" y="981321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7006" y="3120"/>
                  </a:lnTo>
                  <a:lnTo>
                    <a:pt x="177616" y="11453"/>
                  </a:lnTo>
                  <a:lnTo>
                    <a:pt x="125937" y="18212"/>
                  </a:lnTo>
                  <a:lnTo>
                    <a:pt x="76699" y="20214"/>
                  </a:lnTo>
                  <a:lnTo>
                    <a:pt x="35594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50282" y="854979"/>
              <a:ext cx="185051" cy="347442"/>
            </a:xfrm>
            <a:custGeom>
              <a:avLst/>
              <a:gdLst/>
              <a:ahLst/>
              <a:cxnLst/>
              <a:rect l="0" t="0" r="0" b="0"/>
              <a:pathLst>
                <a:path w="185051" h="347442">
                  <a:moveTo>
                    <a:pt x="6066" y="0"/>
                  </a:moveTo>
                  <a:lnTo>
                    <a:pt x="0" y="42028"/>
                  </a:lnTo>
                  <a:lnTo>
                    <a:pt x="7641" y="103535"/>
                  </a:lnTo>
                  <a:lnTo>
                    <a:pt x="17061" y="153120"/>
                  </a:lnTo>
                  <a:lnTo>
                    <a:pt x="30725" y="215990"/>
                  </a:lnTo>
                  <a:lnTo>
                    <a:pt x="43519" y="270609"/>
                  </a:lnTo>
                  <a:lnTo>
                    <a:pt x="45629" y="304269"/>
                  </a:lnTo>
                  <a:lnTo>
                    <a:pt x="44140" y="304621"/>
                  </a:lnTo>
                  <a:lnTo>
                    <a:pt x="41977" y="301347"/>
                  </a:lnTo>
                  <a:lnTo>
                    <a:pt x="38934" y="274382"/>
                  </a:lnTo>
                  <a:lnTo>
                    <a:pt x="43620" y="242346"/>
                  </a:lnTo>
                  <a:lnTo>
                    <a:pt x="58008" y="216216"/>
                  </a:lnTo>
                  <a:lnTo>
                    <a:pt x="73605" y="204111"/>
                  </a:lnTo>
                  <a:lnTo>
                    <a:pt x="82678" y="199245"/>
                  </a:lnTo>
                  <a:lnTo>
                    <a:pt x="92235" y="198341"/>
                  </a:lnTo>
                  <a:lnTo>
                    <a:pt x="112214" y="203575"/>
                  </a:lnTo>
                  <a:lnTo>
                    <a:pt x="129672" y="216820"/>
                  </a:lnTo>
                  <a:lnTo>
                    <a:pt x="144061" y="234405"/>
                  </a:lnTo>
                  <a:lnTo>
                    <a:pt x="170495" y="295042"/>
                  </a:lnTo>
                  <a:lnTo>
                    <a:pt x="18505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09032" y="1086606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48931"/>
                  </a:lnTo>
                  <a:lnTo>
                    <a:pt x="7236" y="110429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809032" y="9497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89824" y="1034194"/>
              <a:ext cx="129779" cy="178755"/>
            </a:xfrm>
            <a:custGeom>
              <a:avLst/>
              <a:gdLst/>
              <a:ahLst/>
              <a:cxnLst/>
              <a:rect l="0" t="0" r="0" b="0"/>
              <a:pathLst>
                <a:path w="129779" h="178755">
                  <a:moveTo>
                    <a:pt x="3436" y="62941"/>
                  </a:moveTo>
                  <a:lnTo>
                    <a:pt x="18090" y="121558"/>
                  </a:lnTo>
                  <a:lnTo>
                    <a:pt x="28185" y="156348"/>
                  </a:lnTo>
                  <a:lnTo>
                    <a:pt x="28124" y="160307"/>
                  </a:lnTo>
                  <a:lnTo>
                    <a:pt x="25744" y="159437"/>
                  </a:lnTo>
                  <a:lnTo>
                    <a:pt x="21818" y="155348"/>
                  </a:lnTo>
                  <a:lnTo>
                    <a:pt x="10703" y="127235"/>
                  </a:lnTo>
                  <a:lnTo>
                    <a:pt x="0" y="78092"/>
                  </a:lnTo>
                  <a:lnTo>
                    <a:pt x="599" y="35844"/>
                  </a:lnTo>
                  <a:lnTo>
                    <a:pt x="8414" y="15413"/>
                  </a:lnTo>
                  <a:lnTo>
                    <a:pt x="13774" y="6689"/>
                  </a:lnTo>
                  <a:lnTo>
                    <a:pt x="20857" y="2043"/>
                  </a:lnTo>
                  <a:lnTo>
                    <a:pt x="38085" y="0"/>
                  </a:lnTo>
                  <a:lnTo>
                    <a:pt x="54320" y="6111"/>
                  </a:lnTo>
                  <a:lnTo>
                    <a:pt x="69335" y="17796"/>
                  </a:lnTo>
                  <a:lnTo>
                    <a:pt x="110993" y="74127"/>
                  </a:lnTo>
                  <a:lnTo>
                    <a:pt x="123692" y="106420"/>
                  </a:lnTo>
                  <a:lnTo>
                    <a:pt x="128576" y="152421"/>
                  </a:lnTo>
                  <a:lnTo>
                    <a:pt x="129778" y="1787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24846" y="1040227"/>
              <a:ext cx="235549" cy="383292"/>
            </a:xfrm>
            <a:custGeom>
              <a:avLst/>
              <a:gdLst/>
              <a:ahLst/>
              <a:cxnLst/>
              <a:rect l="0" t="0" r="0" b="0"/>
              <a:pathLst>
                <a:path w="235549" h="383292">
                  <a:moveTo>
                    <a:pt x="178984" y="162193"/>
                  </a:moveTo>
                  <a:lnTo>
                    <a:pt x="194625" y="135807"/>
                  </a:lnTo>
                  <a:lnTo>
                    <a:pt x="213828" y="78881"/>
                  </a:lnTo>
                  <a:lnTo>
                    <a:pt x="214747" y="57315"/>
                  </a:lnTo>
                  <a:lnTo>
                    <a:pt x="210087" y="36032"/>
                  </a:lnTo>
                  <a:lnTo>
                    <a:pt x="200216" y="14874"/>
                  </a:lnTo>
                  <a:lnTo>
                    <a:pt x="191969" y="7828"/>
                  </a:lnTo>
                  <a:lnTo>
                    <a:pt x="170327" y="0"/>
                  </a:lnTo>
                  <a:lnTo>
                    <a:pt x="160345" y="252"/>
                  </a:lnTo>
                  <a:lnTo>
                    <a:pt x="143014" y="6771"/>
                  </a:lnTo>
                  <a:lnTo>
                    <a:pt x="130632" y="23706"/>
                  </a:lnTo>
                  <a:lnTo>
                    <a:pt x="122399" y="46831"/>
                  </a:lnTo>
                  <a:lnTo>
                    <a:pt x="118740" y="72706"/>
                  </a:lnTo>
                  <a:lnTo>
                    <a:pt x="123353" y="96685"/>
                  </a:lnTo>
                  <a:lnTo>
                    <a:pt x="127859" y="107992"/>
                  </a:lnTo>
                  <a:lnTo>
                    <a:pt x="135542" y="114361"/>
                  </a:lnTo>
                  <a:lnTo>
                    <a:pt x="145343" y="117437"/>
                  </a:lnTo>
                  <a:lnTo>
                    <a:pt x="156557" y="118317"/>
                  </a:lnTo>
                  <a:lnTo>
                    <a:pt x="175256" y="113057"/>
                  </a:lnTo>
                  <a:lnTo>
                    <a:pt x="183517" y="108378"/>
                  </a:lnTo>
                  <a:lnTo>
                    <a:pt x="195817" y="93822"/>
                  </a:lnTo>
                  <a:lnTo>
                    <a:pt x="200735" y="85026"/>
                  </a:lnTo>
                  <a:lnTo>
                    <a:pt x="205183" y="85012"/>
                  </a:lnTo>
                  <a:lnTo>
                    <a:pt x="209318" y="90852"/>
                  </a:lnTo>
                  <a:lnTo>
                    <a:pt x="215862" y="112938"/>
                  </a:lnTo>
                  <a:lnTo>
                    <a:pt x="223183" y="174777"/>
                  </a:lnTo>
                  <a:lnTo>
                    <a:pt x="235548" y="237728"/>
                  </a:lnTo>
                  <a:lnTo>
                    <a:pt x="234609" y="275431"/>
                  </a:lnTo>
                  <a:lnTo>
                    <a:pt x="226921" y="308829"/>
                  </a:lnTo>
                  <a:lnTo>
                    <a:pt x="214328" y="327190"/>
                  </a:lnTo>
                  <a:lnTo>
                    <a:pt x="206056" y="335362"/>
                  </a:lnTo>
                  <a:lnTo>
                    <a:pt x="184387" y="344442"/>
                  </a:lnTo>
                  <a:lnTo>
                    <a:pt x="125883" y="359155"/>
                  </a:lnTo>
                  <a:lnTo>
                    <a:pt x="72916" y="369728"/>
                  </a:lnTo>
                  <a:lnTo>
                    <a:pt x="10214" y="380830"/>
                  </a:lnTo>
                  <a:lnTo>
                    <a:pt x="0" y="383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29429" y="1044492"/>
              <a:ext cx="161053" cy="214972"/>
            </a:xfrm>
            <a:custGeom>
              <a:avLst/>
              <a:gdLst/>
              <a:ahLst/>
              <a:cxnLst/>
              <a:rect l="0" t="0" r="0" b="0"/>
              <a:pathLst>
                <a:path w="161053" h="214972">
                  <a:moveTo>
                    <a:pt x="137614" y="0"/>
                  </a:moveTo>
                  <a:lnTo>
                    <a:pt x="94922" y="3120"/>
                  </a:lnTo>
                  <a:lnTo>
                    <a:pt x="42781" y="19128"/>
                  </a:lnTo>
                  <a:lnTo>
                    <a:pt x="21766" y="30339"/>
                  </a:lnTo>
                  <a:lnTo>
                    <a:pt x="6967" y="46239"/>
                  </a:lnTo>
                  <a:lnTo>
                    <a:pt x="1383" y="55393"/>
                  </a:lnTo>
                  <a:lnTo>
                    <a:pt x="0" y="63835"/>
                  </a:lnTo>
                  <a:lnTo>
                    <a:pt x="1417" y="71802"/>
                  </a:lnTo>
                  <a:lnTo>
                    <a:pt x="4702" y="79454"/>
                  </a:lnTo>
                  <a:lnTo>
                    <a:pt x="20830" y="91075"/>
                  </a:lnTo>
                  <a:lnTo>
                    <a:pt x="43596" y="98970"/>
                  </a:lnTo>
                  <a:lnTo>
                    <a:pt x="104508" y="110043"/>
                  </a:lnTo>
                  <a:lnTo>
                    <a:pt x="137163" y="119693"/>
                  </a:lnTo>
                  <a:lnTo>
                    <a:pt x="145502" y="125419"/>
                  </a:lnTo>
                  <a:lnTo>
                    <a:pt x="157887" y="141140"/>
                  </a:lnTo>
                  <a:lnTo>
                    <a:pt x="161052" y="159825"/>
                  </a:lnTo>
                  <a:lnTo>
                    <a:pt x="160258" y="169721"/>
                  </a:lnTo>
                  <a:lnTo>
                    <a:pt x="150018" y="190075"/>
                  </a:lnTo>
                  <a:lnTo>
                    <a:pt x="142373" y="200417"/>
                  </a:lnTo>
                  <a:lnTo>
                    <a:pt x="132598" y="207311"/>
                  </a:lnTo>
                  <a:lnTo>
                    <a:pt x="109258" y="214971"/>
                  </a:lnTo>
                  <a:lnTo>
                    <a:pt x="48597" y="211959"/>
                  </a:lnTo>
                  <a:lnTo>
                    <a:pt x="2180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72" name="Table 71"/>
          <p:cNvGraphicFramePr>
            <a:graphicFrameLocks noGrp="1"/>
          </p:cNvGraphicFramePr>
          <p:nvPr/>
        </p:nvGraphicFramePr>
        <p:xfrm>
          <a:off x="2400300" y="2400301"/>
          <a:ext cx="4167244" cy="2354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3622"/>
                <a:gridCol w="2083622"/>
              </a:tblGrid>
              <a:tr h="78485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485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784856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82" name="Group 81"/>
          <p:cNvGrpSpPr/>
          <p:nvPr/>
        </p:nvGrpSpPr>
        <p:grpSpPr>
          <a:xfrm>
            <a:off x="2608158" y="2451100"/>
            <a:ext cx="1667906" cy="683256"/>
            <a:chOff x="2608158" y="2451100"/>
            <a:chExt cx="1667906" cy="683256"/>
          </a:xfrm>
        </p:grpSpPr>
        <p:sp>
          <p:nvSpPr>
            <p:cNvPr id="73" name="Freeform 72"/>
            <p:cNvSpPr/>
            <p:nvPr/>
          </p:nvSpPr>
          <p:spPr>
            <a:xfrm>
              <a:off x="2608158" y="2451100"/>
              <a:ext cx="280154" cy="492231"/>
            </a:xfrm>
            <a:custGeom>
              <a:avLst/>
              <a:gdLst/>
              <a:ahLst/>
              <a:cxnLst/>
              <a:rect l="0" t="0" r="0" b="0"/>
              <a:pathLst>
                <a:path w="280154" h="492231">
                  <a:moveTo>
                    <a:pt x="225878" y="76688"/>
                  </a:moveTo>
                  <a:lnTo>
                    <a:pt x="203873" y="28900"/>
                  </a:lnTo>
                  <a:lnTo>
                    <a:pt x="183460" y="13909"/>
                  </a:lnTo>
                  <a:lnTo>
                    <a:pt x="156160" y="4279"/>
                  </a:lnTo>
                  <a:lnTo>
                    <a:pt x="122833" y="0"/>
                  </a:lnTo>
                  <a:lnTo>
                    <a:pt x="93610" y="4879"/>
                  </a:lnTo>
                  <a:lnTo>
                    <a:pt x="59101" y="21925"/>
                  </a:lnTo>
                  <a:lnTo>
                    <a:pt x="24655" y="50470"/>
                  </a:lnTo>
                  <a:lnTo>
                    <a:pt x="7162" y="79093"/>
                  </a:lnTo>
                  <a:lnTo>
                    <a:pt x="0" y="117810"/>
                  </a:lnTo>
                  <a:lnTo>
                    <a:pt x="5107" y="143287"/>
                  </a:lnTo>
                  <a:lnTo>
                    <a:pt x="10029" y="155421"/>
                  </a:lnTo>
                  <a:lnTo>
                    <a:pt x="18397" y="163511"/>
                  </a:lnTo>
                  <a:lnTo>
                    <a:pt x="76652" y="183635"/>
                  </a:lnTo>
                  <a:lnTo>
                    <a:pt x="134262" y="202597"/>
                  </a:lnTo>
                  <a:lnTo>
                    <a:pt x="180088" y="223918"/>
                  </a:lnTo>
                  <a:lnTo>
                    <a:pt x="232837" y="267631"/>
                  </a:lnTo>
                  <a:lnTo>
                    <a:pt x="262623" y="307128"/>
                  </a:lnTo>
                  <a:lnTo>
                    <a:pt x="273152" y="329158"/>
                  </a:lnTo>
                  <a:lnTo>
                    <a:pt x="280153" y="375159"/>
                  </a:lnTo>
                  <a:lnTo>
                    <a:pt x="276152" y="416907"/>
                  </a:lnTo>
                  <a:lnTo>
                    <a:pt x="266873" y="438139"/>
                  </a:lnTo>
                  <a:lnTo>
                    <a:pt x="240193" y="472493"/>
                  </a:lnTo>
                  <a:lnTo>
                    <a:pt x="205817" y="489971"/>
                  </a:lnTo>
                  <a:lnTo>
                    <a:pt x="177965" y="492230"/>
                  </a:lnTo>
                  <a:lnTo>
                    <a:pt x="118640" y="489394"/>
                  </a:lnTo>
                  <a:lnTo>
                    <a:pt x="61939" y="470672"/>
                  </a:lnTo>
                  <a:lnTo>
                    <a:pt x="42763" y="465807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86209" y="2802460"/>
              <a:ext cx="19498" cy="160226"/>
            </a:xfrm>
            <a:custGeom>
              <a:avLst/>
              <a:gdLst/>
              <a:ahLst/>
              <a:cxnLst/>
              <a:rect l="0" t="0" r="0" b="0"/>
              <a:pathLst>
                <a:path w="19498" h="160226">
                  <a:moveTo>
                    <a:pt x="19497" y="0"/>
                  </a:moveTo>
                  <a:lnTo>
                    <a:pt x="3767" y="37819"/>
                  </a:lnTo>
                  <a:lnTo>
                    <a:pt x="0" y="84678"/>
                  </a:lnTo>
                  <a:lnTo>
                    <a:pt x="6085" y="132586"/>
                  </a:lnTo>
                  <a:lnTo>
                    <a:pt x="8052" y="160225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82816" y="26880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82453" y="2723420"/>
              <a:ext cx="140702" cy="210215"/>
            </a:xfrm>
            <a:custGeom>
              <a:avLst/>
              <a:gdLst/>
              <a:ahLst/>
              <a:cxnLst/>
              <a:rect l="0" t="0" r="0" b="0"/>
              <a:pathLst>
                <a:path w="140702" h="210215">
                  <a:moveTo>
                    <a:pt x="14810" y="101929"/>
                  </a:moveTo>
                  <a:lnTo>
                    <a:pt x="14810" y="165647"/>
                  </a:lnTo>
                  <a:lnTo>
                    <a:pt x="20886" y="203464"/>
                  </a:lnTo>
                  <a:lnTo>
                    <a:pt x="20132" y="209040"/>
                  </a:lnTo>
                  <a:lnTo>
                    <a:pt x="17086" y="210214"/>
                  </a:lnTo>
                  <a:lnTo>
                    <a:pt x="12513" y="208453"/>
                  </a:lnTo>
                  <a:lnTo>
                    <a:pt x="4040" y="192932"/>
                  </a:lnTo>
                  <a:lnTo>
                    <a:pt x="0" y="181672"/>
                  </a:lnTo>
                  <a:lnTo>
                    <a:pt x="1382" y="117916"/>
                  </a:lnTo>
                  <a:lnTo>
                    <a:pt x="4050" y="64137"/>
                  </a:lnTo>
                  <a:lnTo>
                    <a:pt x="9180" y="31301"/>
                  </a:lnTo>
                  <a:lnTo>
                    <a:pt x="14872" y="19238"/>
                  </a:lnTo>
                  <a:lnTo>
                    <a:pt x="31369" y="2444"/>
                  </a:lnTo>
                  <a:lnTo>
                    <a:pt x="41109" y="0"/>
                  </a:lnTo>
                  <a:lnTo>
                    <a:pt x="62104" y="4067"/>
                  </a:lnTo>
                  <a:lnTo>
                    <a:pt x="89296" y="20655"/>
                  </a:lnTo>
                  <a:lnTo>
                    <a:pt x="113460" y="47753"/>
                  </a:lnTo>
                  <a:lnTo>
                    <a:pt x="122236" y="72340"/>
                  </a:lnTo>
                  <a:lnTo>
                    <a:pt x="136197" y="136653"/>
                  </a:lnTo>
                  <a:lnTo>
                    <a:pt x="140701" y="204931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54486" y="2789119"/>
              <a:ext cx="284309" cy="345237"/>
            </a:xfrm>
            <a:custGeom>
              <a:avLst/>
              <a:gdLst/>
              <a:ahLst/>
              <a:cxnLst/>
              <a:rect l="0" t="0" r="0" b="0"/>
              <a:pathLst>
                <a:path w="284309" h="345237">
                  <a:moveTo>
                    <a:pt x="228894" y="127788"/>
                  </a:moveTo>
                  <a:lnTo>
                    <a:pt x="258799" y="69225"/>
                  </a:lnTo>
                  <a:lnTo>
                    <a:pt x="266769" y="47080"/>
                  </a:lnTo>
                  <a:lnTo>
                    <a:pt x="266860" y="37105"/>
                  </a:lnTo>
                  <a:lnTo>
                    <a:pt x="260179" y="19240"/>
                  </a:lnTo>
                  <a:lnTo>
                    <a:pt x="241951" y="6214"/>
                  </a:lnTo>
                  <a:lnTo>
                    <a:pt x="229969" y="960"/>
                  </a:lnTo>
                  <a:lnTo>
                    <a:pt x="218166" y="0"/>
                  </a:lnTo>
                  <a:lnTo>
                    <a:pt x="194879" y="5716"/>
                  </a:lnTo>
                  <a:lnTo>
                    <a:pt x="160320" y="29308"/>
                  </a:lnTo>
                  <a:lnTo>
                    <a:pt x="138071" y="60460"/>
                  </a:lnTo>
                  <a:lnTo>
                    <a:pt x="134696" y="82605"/>
                  </a:lnTo>
                  <a:lnTo>
                    <a:pt x="138706" y="103892"/>
                  </a:lnTo>
                  <a:lnTo>
                    <a:pt x="148966" y="121830"/>
                  </a:lnTo>
                  <a:lnTo>
                    <a:pt x="157806" y="126359"/>
                  </a:lnTo>
                  <a:lnTo>
                    <a:pt x="181192" y="128001"/>
                  </a:lnTo>
                  <a:lnTo>
                    <a:pt x="201759" y="121100"/>
                  </a:lnTo>
                  <a:lnTo>
                    <a:pt x="219377" y="108284"/>
                  </a:lnTo>
                  <a:lnTo>
                    <a:pt x="235685" y="89872"/>
                  </a:lnTo>
                  <a:lnTo>
                    <a:pt x="242322" y="87251"/>
                  </a:lnTo>
                  <a:lnTo>
                    <a:pt x="248020" y="89319"/>
                  </a:lnTo>
                  <a:lnTo>
                    <a:pt x="257740" y="101789"/>
                  </a:lnTo>
                  <a:lnTo>
                    <a:pt x="266299" y="120047"/>
                  </a:lnTo>
                  <a:lnTo>
                    <a:pt x="276961" y="183112"/>
                  </a:lnTo>
                  <a:lnTo>
                    <a:pt x="284308" y="236490"/>
                  </a:lnTo>
                  <a:lnTo>
                    <a:pt x="279505" y="274867"/>
                  </a:lnTo>
                  <a:lnTo>
                    <a:pt x="266647" y="295310"/>
                  </a:lnTo>
                  <a:lnTo>
                    <a:pt x="257878" y="304322"/>
                  </a:lnTo>
                  <a:lnTo>
                    <a:pt x="215157" y="323082"/>
                  </a:lnTo>
                  <a:lnTo>
                    <a:pt x="151625" y="332948"/>
                  </a:lnTo>
                  <a:lnTo>
                    <a:pt x="99041" y="341030"/>
                  </a:lnTo>
                  <a:lnTo>
                    <a:pt x="38450" y="344406"/>
                  </a:lnTo>
                  <a:lnTo>
                    <a:pt x="0" y="345236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87324" y="2756681"/>
              <a:ext cx="164554" cy="254350"/>
            </a:xfrm>
            <a:custGeom>
              <a:avLst/>
              <a:gdLst/>
              <a:ahLst/>
              <a:cxnLst/>
              <a:rect l="0" t="0" r="0" b="0"/>
              <a:pathLst>
                <a:path w="164554" h="254350">
                  <a:moveTo>
                    <a:pt x="21947" y="57224"/>
                  </a:moveTo>
                  <a:lnTo>
                    <a:pt x="9796" y="69375"/>
                  </a:lnTo>
                  <a:lnTo>
                    <a:pt x="3830" y="92295"/>
                  </a:lnTo>
                  <a:lnTo>
                    <a:pt x="0" y="152742"/>
                  </a:lnTo>
                  <a:lnTo>
                    <a:pt x="11631" y="216463"/>
                  </a:lnTo>
                  <a:lnTo>
                    <a:pt x="15070" y="228236"/>
                  </a:lnTo>
                  <a:lnTo>
                    <a:pt x="21177" y="237357"/>
                  </a:lnTo>
                  <a:lnTo>
                    <a:pt x="38136" y="250881"/>
                  </a:lnTo>
                  <a:lnTo>
                    <a:pt x="61781" y="254349"/>
                  </a:lnTo>
                  <a:lnTo>
                    <a:pt x="86701" y="250380"/>
                  </a:lnTo>
                  <a:lnTo>
                    <a:pt x="115029" y="233847"/>
                  </a:lnTo>
                  <a:lnTo>
                    <a:pt x="131561" y="220074"/>
                  </a:lnTo>
                  <a:lnTo>
                    <a:pt x="149091" y="191946"/>
                  </a:lnTo>
                  <a:lnTo>
                    <a:pt x="158541" y="137856"/>
                  </a:lnTo>
                  <a:lnTo>
                    <a:pt x="164553" y="70655"/>
                  </a:lnTo>
                  <a:lnTo>
                    <a:pt x="157453" y="30260"/>
                  </a:lnTo>
                  <a:lnTo>
                    <a:pt x="147838" y="0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26719" y="2550678"/>
              <a:ext cx="22891" cy="434898"/>
            </a:xfrm>
            <a:custGeom>
              <a:avLst/>
              <a:gdLst/>
              <a:ahLst/>
              <a:cxnLst/>
              <a:rect l="0" t="0" r="0" b="0"/>
              <a:pathLst>
                <a:path w="22891" h="434898">
                  <a:moveTo>
                    <a:pt x="0" y="0"/>
                  </a:moveTo>
                  <a:lnTo>
                    <a:pt x="0" y="63717"/>
                  </a:lnTo>
                  <a:lnTo>
                    <a:pt x="1272" y="129199"/>
                  </a:lnTo>
                  <a:lnTo>
                    <a:pt x="9059" y="191680"/>
                  </a:lnTo>
                  <a:lnTo>
                    <a:pt x="10738" y="250929"/>
                  </a:lnTo>
                  <a:lnTo>
                    <a:pt x="11236" y="308753"/>
                  </a:lnTo>
                  <a:lnTo>
                    <a:pt x="17479" y="373102"/>
                  </a:lnTo>
                  <a:lnTo>
                    <a:pt x="22890" y="434897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833052" y="2801949"/>
              <a:ext cx="202674" cy="176728"/>
            </a:xfrm>
            <a:custGeom>
              <a:avLst/>
              <a:gdLst/>
              <a:ahLst/>
              <a:cxnLst/>
              <a:rect l="0" t="0" r="0" b="0"/>
              <a:pathLst>
                <a:path w="202674" h="176728">
                  <a:moveTo>
                    <a:pt x="111116" y="126402"/>
                  </a:moveTo>
                  <a:lnTo>
                    <a:pt x="111116" y="62685"/>
                  </a:lnTo>
                  <a:lnTo>
                    <a:pt x="105040" y="24867"/>
                  </a:lnTo>
                  <a:lnTo>
                    <a:pt x="99436" y="15477"/>
                  </a:lnTo>
                  <a:lnTo>
                    <a:pt x="83035" y="1652"/>
                  </a:lnTo>
                  <a:lnTo>
                    <a:pt x="73321" y="0"/>
                  </a:lnTo>
                  <a:lnTo>
                    <a:pt x="52355" y="4947"/>
                  </a:lnTo>
                  <a:lnTo>
                    <a:pt x="25179" y="22030"/>
                  </a:lnTo>
                  <a:lnTo>
                    <a:pt x="12307" y="39323"/>
                  </a:lnTo>
                  <a:lnTo>
                    <a:pt x="3620" y="60996"/>
                  </a:lnTo>
                  <a:lnTo>
                    <a:pt x="0" y="100523"/>
                  </a:lnTo>
                  <a:lnTo>
                    <a:pt x="7688" y="136961"/>
                  </a:lnTo>
                  <a:lnTo>
                    <a:pt x="18946" y="160343"/>
                  </a:lnTo>
                  <a:lnTo>
                    <a:pt x="28051" y="168104"/>
                  </a:lnTo>
                  <a:lnTo>
                    <a:pt x="51733" y="176727"/>
                  </a:lnTo>
                  <a:lnTo>
                    <a:pt x="62626" y="176483"/>
                  </a:lnTo>
                  <a:lnTo>
                    <a:pt x="81511" y="169430"/>
                  </a:lnTo>
                  <a:lnTo>
                    <a:pt x="98382" y="151036"/>
                  </a:lnTo>
                  <a:lnTo>
                    <a:pt x="111815" y="125906"/>
                  </a:lnTo>
                  <a:lnTo>
                    <a:pt x="117785" y="97782"/>
                  </a:lnTo>
                  <a:lnTo>
                    <a:pt x="120648" y="93334"/>
                  </a:lnTo>
                  <a:lnTo>
                    <a:pt x="123829" y="95456"/>
                  </a:lnTo>
                  <a:lnTo>
                    <a:pt x="137772" y="115961"/>
                  </a:lnTo>
                  <a:lnTo>
                    <a:pt x="165269" y="145675"/>
                  </a:lnTo>
                  <a:lnTo>
                    <a:pt x="172650" y="149424"/>
                  </a:lnTo>
                  <a:lnTo>
                    <a:pt x="202673" y="149292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61954" y="2665124"/>
              <a:ext cx="214110" cy="308411"/>
            </a:xfrm>
            <a:custGeom>
              <a:avLst/>
              <a:gdLst/>
              <a:ahLst/>
              <a:cxnLst/>
              <a:rect l="0" t="0" r="0" b="0"/>
              <a:pathLst>
                <a:path w="214110" h="308411">
                  <a:moveTo>
                    <a:pt x="8105" y="148781"/>
                  </a:moveTo>
                  <a:lnTo>
                    <a:pt x="14181" y="216276"/>
                  </a:lnTo>
                  <a:lnTo>
                    <a:pt x="27626" y="272133"/>
                  </a:lnTo>
                  <a:lnTo>
                    <a:pt x="36214" y="308112"/>
                  </a:lnTo>
                  <a:lnTo>
                    <a:pt x="35745" y="308410"/>
                  </a:lnTo>
                  <a:lnTo>
                    <a:pt x="15344" y="250408"/>
                  </a:lnTo>
                  <a:lnTo>
                    <a:pt x="0" y="181929"/>
                  </a:lnTo>
                  <a:lnTo>
                    <a:pt x="1041" y="136985"/>
                  </a:lnTo>
                  <a:lnTo>
                    <a:pt x="7509" y="107933"/>
                  </a:lnTo>
                  <a:lnTo>
                    <a:pt x="18861" y="82304"/>
                  </a:lnTo>
                  <a:lnTo>
                    <a:pt x="35775" y="64979"/>
                  </a:lnTo>
                  <a:lnTo>
                    <a:pt x="70136" y="48077"/>
                  </a:lnTo>
                  <a:lnTo>
                    <a:pt x="127316" y="30973"/>
                  </a:lnTo>
                  <a:lnTo>
                    <a:pt x="186949" y="5837"/>
                  </a:lnTo>
                  <a:lnTo>
                    <a:pt x="214109" y="0"/>
                  </a:lnTo>
                </a:path>
              </a:pathLst>
            </a:custGeom>
            <a:ln w="41415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897138" y="2451100"/>
            <a:ext cx="1257191" cy="683256"/>
            <a:chOff x="4897138" y="2451100"/>
            <a:chExt cx="1257191" cy="683256"/>
          </a:xfrm>
        </p:grpSpPr>
        <p:sp>
          <p:nvSpPr>
            <p:cNvPr id="83" name="Freeform 82"/>
            <p:cNvSpPr/>
            <p:nvPr/>
          </p:nvSpPr>
          <p:spPr>
            <a:xfrm>
              <a:off x="5061119" y="2546755"/>
              <a:ext cx="40996" cy="505611"/>
            </a:xfrm>
            <a:custGeom>
              <a:avLst/>
              <a:gdLst/>
              <a:ahLst/>
              <a:cxnLst/>
              <a:rect l="0" t="0" r="0" b="0"/>
              <a:pathLst>
                <a:path w="40996" h="505611">
                  <a:moveTo>
                    <a:pt x="40995" y="0"/>
                  </a:moveTo>
                  <a:lnTo>
                    <a:pt x="31604" y="37284"/>
                  </a:lnTo>
                  <a:lnTo>
                    <a:pt x="30115" y="104172"/>
                  </a:lnTo>
                  <a:lnTo>
                    <a:pt x="35148" y="160681"/>
                  </a:lnTo>
                  <a:lnTo>
                    <a:pt x="38396" y="217175"/>
                  </a:lnTo>
                  <a:lnTo>
                    <a:pt x="36176" y="292100"/>
                  </a:lnTo>
                  <a:lnTo>
                    <a:pt x="29951" y="356814"/>
                  </a:lnTo>
                  <a:lnTo>
                    <a:pt x="24058" y="420020"/>
                  </a:lnTo>
                  <a:lnTo>
                    <a:pt x="12696" y="469115"/>
                  </a:lnTo>
                  <a:lnTo>
                    <a:pt x="0" y="505610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897138" y="2459236"/>
              <a:ext cx="365469" cy="401818"/>
            </a:xfrm>
            <a:custGeom>
              <a:avLst/>
              <a:gdLst/>
              <a:ahLst/>
              <a:cxnLst/>
              <a:rect l="0" t="0" r="0" b="0"/>
              <a:pathLst>
                <a:path w="365469" h="401818">
                  <a:moveTo>
                    <a:pt x="0" y="155845"/>
                  </a:moveTo>
                  <a:lnTo>
                    <a:pt x="12427" y="115243"/>
                  </a:lnTo>
                  <a:lnTo>
                    <a:pt x="51142" y="65396"/>
                  </a:lnTo>
                  <a:lnTo>
                    <a:pt x="84997" y="37607"/>
                  </a:lnTo>
                  <a:lnTo>
                    <a:pt x="161528" y="6754"/>
                  </a:lnTo>
                  <a:lnTo>
                    <a:pt x="190220" y="0"/>
                  </a:lnTo>
                  <a:lnTo>
                    <a:pt x="245756" y="8035"/>
                  </a:lnTo>
                  <a:lnTo>
                    <a:pt x="271688" y="17271"/>
                  </a:lnTo>
                  <a:lnTo>
                    <a:pt x="303359" y="41062"/>
                  </a:lnTo>
                  <a:lnTo>
                    <a:pt x="330458" y="76285"/>
                  </a:lnTo>
                  <a:lnTo>
                    <a:pt x="358977" y="149754"/>
                  </a:lnTo>
                  <a:lnTo>
                    <a:pt x="365468" y="218693"/>
                  </a:lnTo>
                  <a:lnTo>
                    <a:pt x="349678" y="291775"/>
                  </a:lnTo>
                  <a:lnTo>
                    <a:pt x="321399" y="345496"/>
                  </a:lnTo>
                  <a:lnTo>
                    <a:pt x="304294" y="367169"/>
                  </a:lnTo>
                  <a:lnTo>
                    <a:pt x="245972" y="401817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07091" y="2451100"/>
              <a:ext cx="13666" cy="642261"/>
            </a:xfrm>
            <a:custGeom>
              <a:avLst/>
              <a:gdLst/>
              <a:ahLst/>
              <a:cxnLst/>
              <a:rect l="0" t="0" r="0" b="0"/>
              <a:pathLst>
                <a:path w="13666" h="642261">
                  <a:moveTo>
                    <a:pt x="13665" y="0"/>
                  </a:moveTo>
                  <a:lnTo>
                    <a:pt x="13665" y="78372"/>
                  </a:lnTo>
                  <a:lnTo>
                    <a:pt x="13665" y="157341"/>
                  </a:lnTo>
                  <a:lnTo>
                    <a:pt x="12146" y="217209"/>
                  </a:lnTo>
                  <a:lnTo>
                    <a:pt x="6411" y="279244"/>
                  </a:lnTo>
                  <a:lnTo>
                    <a:pt x="2849" y="338195"/>
                  </a:lnTo>
                  <a:lnTo>
                    <a:pt x="1267" y="394762"/>
                  </a:lnTo>
                  <a:lnTo>
                    <a:pt x="375" y="474790"/>
                  </a:lnTo>
                  <a:lnTo>
                    <a:pt x="111" y="538316"/>
                  </a:lnTo>
                  <a:lnTo>
                    <a:pt x="22" y="606094"/>
                  </a:lnTo>
                  <a:lnTo>
                    <a:pt x="0" y="642260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375417" y="2820058"/>
              <a:ext cx="183655" cy="302899"/>
            </a:xfrm>
            <a:custGeom>
              <a:avLst/>
              <a:gdLst/>
              <a:ahLst/>
              <a:cxnLst/>
              <a:rect l="0" t="0" r="0" b="0"/>
              <a:pathLst>
                <a:path w="183655" h="302899">
                  <a:moveTo>
                    <a:pt x="0" y="0"/>
                  </a:moveTo>
                  <a:lnTo>
                    <a:pt x="0" y="74323"/>
                  </a:lnTo>
                  <a:lnTo>
                    <a:pt x="7254" y="153356"/>
                  </a:lnTo>
                  <a:lnTo>
                    <a:pt x="19020" y="216337"/>
                  </a:lnTo>
                  <a:lnTo>
                    <a:pt x="39376" y="275824"/>
                  </a:lnTo>
                  <a:lnTo>
                    <a:pt x="50544" y="288648"/>
                  </a:lnTo>
                  <a:lnTo>
                    <a:pt x="79149" y="302898"/>
                  </a:lnTo>
                  <a:lnTo>
                    <a:pt x="92243" y="302142"/>
                  </a:lnTo>
                  <a:lnTo>
                    <a:pt x="114890" y="289157"/>
                  </a:lnTo>
                  <a:lnTo>
                    <a:pt x="131028" y="268202"/>
                  </a:lnTo>
                  <a:lnTo>
                    <a:pt x="163488" y="186814"/>
                  </a:lnTo>
                  <a:lnTo>
                    <a:pt x="183654" y="110528"/>
                  </a:lnTo>
                  <a:lnTo>
                    <a:pt x="179283" y="58947"/>
                  </a:lnTo>
                  <a:lnTo>
                    <a:pt x="177646" y="27330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07723" y="2779062"/>
              <a:ext cx="163983" cy="304579"/>
            </a:xfrm>
            <a:custGeom>
              <a:avLst/>
              <a:gdLst/>
              <a:ahLst/>
              <a:cxnLst/>
              <a:rect l="0" t="0" r="0" b="0"/>
              <a:pathLst>
                <a:path w="163983" h="304579">
                  <a:moveTo>
                    <a:pt x="0" y="136651"/>
                  </a:moveTo>
                  <a:lnTo>
                    <a:pt x="9392" y="172417"/>
                  </a:lnTo>
                  <a:lnTo>
                    <a:pt x="16870" y="241340"/>
                  </a:lnTo>
                  <a:lnTo>
                    <a:pt x="33826" y="304578"/>
                  </a:lnTo>
                  <a:lnTo>
                    <a:pt x="12980" y="232988"/>
                  </a:lnTo>
                  <a:lnTo>
                    <a:pt x="3846" y="183416"/>
                  </a:lnTo>
                  <a:lnTo>
                    <a:pt x="760" y="105906"/>
                  </a:lnTo>
                  <a:lnTo>
                    <a:pt x="8436" y="72881"/>
                  </a:lnTo>
                  <a:lnTo>
                    <a:pt x="14734" y="57697"/>
                  </a:lnTo>
                  <a:lnTo>
                    <a:pt x="25007" y="46057"/>
                  </a:lnTo>
                  <a:lnTo>
                    <a:pt x="81082" y="16465"/>
                  </a:lnTo>
                  <a:lnTo>
                    <a:pt x="122717" y="4878"/>
                  </a:lnTo>
                  <a:lnTo>
                    <a:pt x="163982" y="0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800725" y="2833466"/>
              <a:ext cx="244283" cy="287225"/>
            </a:xfrm>
            <a:custGeom>
              <a:avLst/>
              <a:gdLst/>
              <a:ahLst/>
              <a:cxnLst/>
              <a:rect l="0" t="0" r="0" b="0"/>
              <a:pathLst>
                <a:path w="244283" h="287225">
                  <a:moveTo>
                    <a:pt x="134961" y="109578"/>
                  </a:moveTo>
                  <a:lnTo>
                    <a:pt x="142835" y="67458"/>
                  </a:lnTo>
                  <a:lnTo>
                    <a:pt x="139473" y="40752"/>
                  </a:lnTo>
                  <a:lnTo>
                    <a:pt x="128868" y="17749"/>
                  </a:lnTo>
                  <a:lnTo>
                    <a:pt x="121789" y="7363"/>
                  </a:lnTo>
                  <a:lnTo>
                    <a:pt x="110996" y="1958"/>
                  </a:lnTo>
                  <a:lnTo>
                    <a:pt x="82809" y="0"/>
                  </a:lnTo>
                  <a:lnTo>
                    <a:pt x="69826" y="4641"/>
                  </a:lnTo>
                  <a:lnTo>
                    <a:pt x="47303" y="21944"/>
                  </a:lnTo>
                  <a:lnTo>
                    <a:pt x="17550" y="64548"/>
                  </a:lnTo>
                  <a:lnTo>
                    <a:pt x="4011" y="122891"/>
                  </a:lnTo>
                  <a:lnTo>
                    <a:pt x="0" y="188259"/>
                  </a:lnTo>
                  <a:lnTo>
                    <a:pt x="7159" y="220970"/>
                  </a:lnTo>
                  <a:lnTo>
                    <a:pt x="29244" y="273968"/>
                  </a:lnTo>
                  <a:lnTo>
                    <a:pt x="37153" y="281424"/>
                  </a:lnTo>
                  <a:lnTo>
                    <a:pt x="46981" y="284876"/>
                  </a:lnTo>
                  <a:lnTo>
                    <a:pt x="58087" y="285659"/>
                  </a:lnTo>
                  <a:lnTo>
                    <a:pt x="78526" y="278430"/>
                  </a:lnTo>
                  <a:lnTo>
                    <a:pt x="88228" y="272251"/>
                  </a:lnTo>
                  <a:lnTo>
                    <a:pt x="103056" y="253239"/>
                  </a:lnTo>
                  <a:lnTo>
                    <a:pt x="124948" y="203919"/>
                  </a:lnTo>
                  <a:lnTo>
                    <a:pt x="131995" y="156594"/>
                  </a:lnTo>
                  <a:lnTo>
                    <a:pt x="134502" y="153069"/>
                  </a:lnTo>
                  <a:lnTo>
                    <a:pt x="137692" y="158310"/>
                  </a:lnTo>
                  <a:lnTo>
                    <a:pt x="166580" y="233243"/>
                  </a:lnTo>
                  <a:lnTo>
                    <a:pt x="174261" y="246682"/>
                  </a:lnTo>
                  <a:lnTo>
                    <a:pt x="194941" y="265663"/>
                  </a:lnTo>
                  <a:lnTo>
                    <a:pt x="224096" y="280836"/>
                  </a:lnTo>
                  <a:lnTo>
                    <a:pt x="244282" y="287224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26998" y="2478430"/>
              <a:ext cx="27331" cy="655926"/>
            </a:xfrm>
            <a:custGeom>
              <a:avLst/>
              <a:gdLst/>
              <a:ahLst/>
              <a:cxnLst/>
              <a:rect l="0" t="0" r="0" b="0"/>
              <a:pathLst>
                <a:path w="27331" h="655926">
                  <a:moveTo>
                    <a:pt x="0" y="0"/>
                  </a:moveTo>
                  <a:lnTo>
                    <a:pt x="0" y="71606"/>
                  </a:lnTo>
                  <a:lnTo>
                    <a:pt x="0" y="143190"/>
                  </a:lnTo>
                  <a:lnTo>
                    <a:pt x="0" y="219061"/>
                  </a:lnTo>
                  <a:lnTo>
                    <a:pt x="0" y="278043"/>
                  </a:lnTo>
                  <a:lnTo>
                    <a:pt x="1519" y="345394"/>
                  </a:lnTo>
                  <a:lnTo>
                    <a:pt x="10816" y="422563"/>
                  </a:lnTo>
                  <a:lnTo>
                    <a:pt x="13102" y="496290"/>
                  </a:lnTo>
                  <a:lnTo>
                    <a:pt x="20753" y="565606"/>
                  </a:lnTo>
                  <a:lnTo>
                    <a:pt x="24407" y="605155"/>
                  </a:lnTo>
                  <a:lnTo>
                    <a:pt x="27330" y="655925"/>
                  </a:lnTo>
                </a:path>
              </a:pathLst>
            </a:custGeom>
            <a:ln w="4945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748439" y="3235955"/>
            <a:ext cx="1387344" cy="683257"/>
            <a:chOff x="2748439" y="3235955"/>
            <a:chExt cx="1387344" cy="683257"/>
          </a:xfrm>
        </p:grpSpPr>
        <p:sp>
          <p:nvSpPr>
            <p:cNvPr id="91" name="Freeform 90"/>
            <p:cNvSpPr/>
            <p:nvPr/>
          </p:nvSpPr>
          <p:spPr>
            <a:xfrm>
              <a:off x="2943655" y="3235955"/>
              <a:ext cx="48805" cy="650721"/>
            </a:xfrm>
            <a:custGeom>
              <a:avLst/>
              <a:gdLst/>
              <a:ahLst/>
              <a:cxnLst/>
              <a:rect l="0" t="0" r="0" b="0"/>
              <a:pathLst>
                <a:path w="48805" h="650721">
                  <a:moveTo>
                    <a:pt x="0" y="0"/>
                  </a:moveTo>
                  <a:lnTo>
                    <a:pt x="0" y="93301"/>
                  </a:lnTo>
                  <a:lnTo>
                    <a:pt x="4821" y="182492"/>
                  </a:lnTo>
                  <a:lnTo>
                    <a:pt x="17696" y="277606"/>
                  </a:lnTo>
                  <a:lnTo>
                    <a:pt x="28140" y="374475"/>
                  </a:lnTo>
                  <a:lnTo>
                    <a:pt x="36054" y="457404"/>
                  </a:lnTo>
                  <a:lnTo>
                    <a:pt x="46286" y="551278"/>
                  </a:lnTo>
                  <a:lnTo>
                    <a:pt x="47685" y="593870"/>
                  </a:lnTo>
                  <a:lnTo>
                    <a:pt x="48804" y="650720"/>
                  </a:lnTo>
                </a:path>
              </a:pathLst>
            </a:custGeom>
            <a:ln w="5886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748439" y="3447439"/>
              <a:ext cx="374165" cy="113877"/>
            </a:xfrm>
            <a:custGeom>
              <a:avLst/>
              <a:gdLst/>
              <a:ahLst/>
              <a:cxnLst/>
              <a:rect l="0" t="0" r="0" b="0"/>
              <a:pathLst>
                <a:path w="374165" h="113877">
                  <a:moveTo>
                    <a:pt x="374164" y="0"/>
                  </a:moveTo>
                  <a:lnTo>
                    <a:pt x="283593" y="22643"/>
                  </a:lnTo>
                  <a:lnTo>
                    <a:pt x="199887" y="43570"/>
                  </a:lnTo>
                  <a:lnTo>
                    <a:pt x="118548" y="65109"/>
                  </a:lnTo>
                  <a:lnTo>
                    <a:pt x="26319" y="97612"/>
                  </a:lnTo>
                  <a:lnTo>
                    <a:pt x="0" y="113876"/>
                  </a:lnTo>
                </a:path>
              </a:pathLst>
            </a:custGeom>
            <a:ln w="5886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10838" y="3235955"/>
              <a:ext cx="253394" cy="683257"/>
            </a:xfrm>
            <a:custGeom>
              <a:avLst/>
              <a:gdLst/>
              <a:ahLst/>
              <a:cxnLst/>
              <a:rect l="0" t="0" r="0" b="0"/>
              <a:pathLst>
                <a:path w="253394" h="683257">
                  <a:moveTo>
                    <a:pt x="9373" y="0"/>
                  </a:moveTo>
                  <a:lnTo>
                    <a:pt x="0" y="53758"/>
                  </a:lnTo>
                  <a:lnTo>
                    <a:pt x="11806" y="149534"/>
                  </a:lnTo>
                  <a:lnTo>
                    <a:pt x="31544" y="238210"/>
                  </a:lnTo>
                  <a:lnTo>
                    <a:pt x="38838" y="317011"/>
                  </a:lnTo>
                  <a:lnTo>
                    <a:pt x="54290" y="405453"/>
                  </a:lnTo>
                  <a:lnTo>
                    <a:pt x="67670" y="480039"/>
                  </a:lnTo>
                  <a:lnTo>
                    <a:pt x="72437" y="557570"/>
                  </a:lnTo>
                  <a:lnTo>
                    <a:pt x="78868" y="644638"/>
                  </a:lnTo>
                  <a:lnTo>
                    <a:pt x="82817" y="662933"/>
                  </a:lnTo>
                  <a:lnTo>
                    <a:pt x="81834" y="671515"/>
                  </a:lnTo>
                  <a:lnTo>
                    <a:pt x="77564" y="673621"/>
                  </a:lnTo>
                  <a:lnTo>
                    <a:pt x="71101" y="671410"/>
                  </a:lnTo>
                  <a:lnTo>
                    <a:pt x="66793" y="662706"/>
                  </a:lnTo>
                  <a:lnTo>
                    <a:pt x="59312" y="576805"/>
                  </a:lnTo>
                  <a:lnTo>
                    <a:pt x="60209" y="494595"/>
                  </a:lnTo>
                  <a:lnTo>
                    <a:pt x="80850" y="407563"/>
                  </a:lnTo>
                  <a:lnTo>
                    <a:pt x="105063" y="366788"/>
                  </a:lnTo>
                  <a:lnTo>
                    <a:pt x="116547" y="362017"/>
                  </a:lnTo>
                  <a:lnTo>
                    <a:pt x="129627" y="362450"/>
                  </a:lnTo>
                  <a:lnTo>
                    <a:pt x="143769" y="366355"/>
                  </a:lnTo>
                  <a:lnTo>
                    <a:pt x="169123" y="385154"/>
                  </a:lnTo>
                  <a:lnTo>
                    <a:pt x="214855" y="441407"/>
                  </a:lnTo>
                  <a:lnTo>
                    <a:pt x="227228" y="482378"/>
                  </a:lnTo>
                  <a:lnTo>
                    <a:pt x="243806" y="565048"/>
                  </a:lnTo>
                  <a:lnTo>
                    <a:pt x="252130" y="653385"/>
                  </a:lnTo>
                  <a:lnTo>
                    <a:pt x="253393" y="683256"/>
                  </a:lnTo>
                </a:path>
              </a:pathLst>
            </a:custGeom>
            <a:ln w="5886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610643" y="3593851"/>
              <a:ext cx="32537" cy="292825"/>
            </a:xfrm>
            <a:custGeom>
              <a:avLst/>
              <a:gdLst/>
              <a:ahLst/>
              <a:cxnLst/>
              <a:rect l="0" t="0" r="0" b="0"/>
              <a:pathLst>
                <a:path w="32537" h="292825">
                  <a:moveTo>
                    <a:pt x="0" y="0"/>
                  </a:moveTo>
                  <a:lnTo>
                    <a:pt x="0" y="90571"/>
                  </a:lnTo>
                  <a:lnTo>
                    <a:pt x="12987" y="172469"/>
                  </a:lnTo>
                  <a:lnTo>
                    <a:pt x="28138" y="242740"/>
                  </a:lnTo>
                  <a:lnTo>
                    <a:pt x="32536" y="292824"/>
                  </a:lnTo>
                </a:path>
              </a:pathLst>
            </a:custGeom>
            <a:ln w="5886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610643" y="3349831"/>
              <a:ext cx="16269" cy="1"/>
            </a:xfrm>
            <a:custGeom>
              <a:avLst/>
              <a:gdLst/>
              <a:ahLst/>
              <a:cxnLst/>
              <a:rect l="0" t="0" r="0" b="0"/>
              <a:pathLst>
                <a:path w="16269" h="1">
                  <a:moveTo>
                    <a:pt x="16268" y="0"/>
                  </a:moveTo>
                  <a:lnTo>
                    <a:pt x="0" y="0"/>
                  </a:lnTo>
                </a:path>
              </a:pathLst>
            </a:custGeom>
            <a:ln w="5886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845064" y="3473929"/>
              <a:ext cx="290719" cy="417539"/>
            </a:xfrm>
            <a:custGeom>
              <a:avLst/>
              <a:gdLst/>
              <a:ahLst/>
              <a:cxnLst/>
              <a:rect l="0" t="0" r="0" b="0"/>
              <a:pathLst>
                <a:path w="290719" h="417539">
                  <a:moveTo>
                    <a:pt x="188547" y="38582"/>
                  </a:moveTo>
                  <a:lnTo>
                    <a:pt x="160764" y="14415"/>
                  </a:lnTo>
                  <a:lnTo>
                    <a:pt x="134625" y="1933"/>
                  </a:lnTo>
                  <a:lnTo>
                    <a:pt x="104932" y="0"/>
                  </a:lnTo>
                  <a:lnTo>
                    <a:pt x="75468" y="6975"/>
                  </a:lnTo>
                  <a:lnTo>
                    <a:pt x="27095" y="40908"/>
                  </a:lnTo>
                  <a:lnTo>
                    <a:pt x="15840" y="50978"/>
                  </a:lnTo>
                  <a:lnTo>
                    <a:pt x="3335" y="81447"/>
                  </a:lnTo>
                  <a:lnTo>
                    <a:pt x="0" y="99695"/>
                  </a:lnTo>
                  <a:lnTo>
                    <a:pt x="5936" y="129610"/>
                  </a:lnTo>
                  <a:lnTo>
                    <a:pt x="22431" y="154956"/>
                  </a:lnTo>
                  <a:lnTo>
                    <a:pt x="47837" y="178272"/>
                  </a:lnTo>
                  <a:lnTo>
                    <a:pt x="62205" y="184127"/>
                  </a:lnTo>
                  <a:lnTo>
                    <a:pt x="148879" y="185237"/>
                  </a:lnTo>
                  <a:lnTo>
                    <a:pt x="202702" y="193702"/>
                  </a:lnTo>
                  <a:lnTo>
                    <a:pt x="244356" y="216294"/>
                  </a:lnTo>
                  <a:lnTo>
                    <a:pt x="263360" y="240479"/>
                  </a:lnTo>
                  <a:lnTo>
                    <a:pt x="290288" y="300190"/>
                  </a:lnTo>
                  <a:lnTo>
                    <a:pt x="290718" y="316018"/>
                  </a:lnTo>
                  <a:lnTo>
                    <a:pt x="281555" y="348065"/>
                  </a:lnTo>
                  <a:lnTo>
                    <a:pt x="260612" y="375563"/>
                  </a:lnTo>
                  <a:lnTo>
                    <a:pt x="233228" y="398028"/>
                  </a:lnTo>
                  <a:lnTo>
                    <a:pt x="202983" y="414037"/>
                  </a:lnTo>
                  <a:lnTo>
                    <a:pt x="171464" y="417538"/>
                  </a:lnTo>
                  <a:lnTo>
                    <a:pt x="76184" y="413166"/>
                  </a:lnTo>
                  <a:lnTo>
                    <a:pt x="58403" y="412746"/>
                  </a:lnTo>
                </a:path>
              </a:pathLst>
            </a:custGeom>
            <a:ln w="5886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790911" y="3235955"/>
            <a:ext cx="1469646" cy="683257"/>
            <a:chOff x="4790911" y="3235955"/>
            <a:chExt cx="1469646" cy="683257"/>
          </a:xfrm>
        </p:grpSpPr>
        <p:sp>
          <p:nvSpPr>
            <p:cNvPr id="98" name="Freeform 97"/>
            <p:cNvSpPr/>
            <p:nvPr/>
          </p:nvSpPr>
          <p:spPr>
            <a:xfrm>
              <a:off x="4971393" y="3235955"/>
              <a:ext cx="38676" cy="683257"/>
            </a:xfrm>
            <a:custGeom>
              <a:avLst/>
              <a:gdLst/>
              <a:ahLst/>
              <a:cxnLst/>
              <a:rect l="0" t="0" r="0" b="0"/>
              <a:pathLst>
                <a:path w="38676" h="683257">
                  <a:moveTo>
                    <a:pt x="38675" y="0"/>
                  </a:moveTo>
                  <a:lnTo>
                    <a:pt x="31832" y="20531"/>
                  </a:lnTo>
                  <a:lnTo>
                    <a:pt x="35838" y="89416"/>
                  </a:lnTo>
                  <a:lnTo>
                    <a:pt x="37835" y="163846"/>
                  </a:lnTo>
                  <a:lnTo>
                    <a:pt x="38426" y="225529"/>
                  </a:lnTo>
                  <a:lnTo>
                    <a:pt x="38602" y="287095"/>
                  </a:lnTo>
                  <a:lnTo>
                    <a:pt x="34841" y="359955"/>
                  </a:lnTo>
                  <a:lnTo>
                    <a:pt x="27573" y="436365"/>
                  </a:lnTo>
                  <a:lnTo>
                    <a:pt x="24704" y="508701"/>
                  </a:lnTo>
                  <a:lnTo>
                    <a:pt x="15649" y="577315"/>
                  </a:lnTo>
                  <a:lnTo>
                    <a:pt x="6593" y="651825"/>
                  </a:lnTo>
                  <a:lnTo>
                    <a:pt x="0" y="683256"/>
                  </a:lnTo>
                </a:path>
              </a:pathLst>
            </a:custGeom>
            <a:ln w="466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90911" y="3468004"/>
              <a:ext cx="412532" cy="77351"/>
            </a:xfrm>
            <a:custGeom>
              <a:avLst/>
              <a:gdLst/>
              <a:ahLst/>
              <a:cxnLst/>
              <a:rect l="0" t="0" r="0" b="0"/>
              <a:pathLst>
                <a:path w="412532" h="77351">
                  <a:moveTo>
                    <a:pt x="412531" y="0"/>
                  </a:moveTo>
                  <a:lnTo>
                    <a:pt x="345014" y="17944"/>
                  </a:lnTo>
                  <a:lnTo>
                    <a:pt x="285733" y="23461"/>
                  </a:lnTo>
                  <a:lnTo>
                    <a:pt x="215965" y="31939"/>
                  </a:lnTo>
                  <a:lnTo>
                    <a:pt x="147706" y="43523"/>
                  </a:lnTo>
                  <a:lnTo>
                    <a:pt x="82121" y="56027"/>
                  </a:lnTo>
                  <a:lnTo>
                    <a:pt x="13785" y="73552"/>
                  </a:lnTo>
                  <a:lnTo>
                    <a:pt x="0" y="77350"/>
                  </a:lnTo>
                </a:path>
              </a:pathLst>
            </a:custGeom>
            <a:ln w="466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55613" y="3235955"/>
              <a:ext cx="421688" cy="596760"/>
            </a:xfrm>
            <a:custGeom>
              <a:avLst/>
              <a:gdLst/>
              <a:ahLst/>
              <a:cxnLst/>
              <a:rect l="0" t="0" r="0" b="0"/>
              <a:pathLst>
                <a:path w="421688" h="596760">
                  <a:moveTo>
                    <a:pt x="22046" y="0"/>
                  </a:moveTo>
                  <a:lnTo>
                    <a:pt x="22046" y="63733"/>
                  </a:lnTo>
                  <a:lnTo>
                    <a:pt x="22046" y="132522"/>
                  </a:lnTo>
                  <a:lnTo>
                    <a:pt x="23479" y="183518"/>
                  </a:lnTo>
                  <a:lnTo>
                    <a:pt x="28890" y="239605"/>
                  </a:lnTo>
                  <a:lnTo>
                    <a:pt x="32250" y="294136"/>
                  </a:lnTo>
                  <a:lnTo>
                    <a:pt x="33743" y="347020"/>
                  </a:lnTo>
                  <a:lnTo>
                    <a:pt x="33152" y="423679"/>
                  </a:lnTo>
                  <a:lnTo>
                    <a:pt x="25973" y="492389"/>
                  </a:lnTo>
                  <a:lnTo>
                    <a:pt x="23792" y="536356"/>
                  </a:lnTo>
                  <a:lnTo>
                    <a:pt x="20345" y="548080"/>
                  </a:lnTo>
                  <a:lnTo>
                    <a:pt x="15183" y="553031"/>
                  </a:lnTo>
                  <a:lnTo>
                    <a:pt x="8876" y="553468"/>
                  </a:lnTo>
                  <a:lnTo>
                    <a:pt x="4672" y="548029"/>
                  </a:lnTo>
                  <a:lnTo>
                    <a:pt x="0" y="526707"/>
                  </a:lnTo>
                  <a:lnTo>
                    <a:pt x="6959" y="449832"/>
                  </a:lnTo>
                  <a:lnTo>
                    <a:pt x="19158" y="375373"/>
                  </a:lnTo>
                  <a:lnTo>
                    <a:pt x="32491" y="337064"/>
                  </a:lnTo>
                  <a:lnTo>
                    <a:pt x="46265" y="316442"/>
                  </a:lnTo>
                  <a:lnTo>
                    <a:pt x="55381" y="311230"/>
                  </a:lnTo>
                  <a:lnTo>
                    <a:pt x="76969" y="309258"/>
                  </a:lnTo>
                  <a:lnTo>
                    <a:pt x="97068" y="316975"/>
                  </a:lnTo>
                  <a:lnTo>
                    <a:pt x="106439" y="323045"/>
                  </a:lnTo>
                  <a:lnTo>
                    <a:pt x="120670" y="341247"/>
                  </a:lnTo>
                  <a:lnTo>
                    <a:pt x="150567" y="416884"/>
                  </a:lnTo>
                  <a:lnTo>
                    <a:pt x="170964" y="490190"/>
                  </a:lnTo>
                  <a:lnTo>
                    <a:pt x="175033" y="527057"/>
                  </a:lnTo>
                  <a:lnTo>
                    <a:pt x="183364" y="479728"/>
                  </a:lnTo>
                  <a:lnTo>
                    <a:pt x="189752" y="468789"/>
                  </a:lnTo>
                  <a:lnTo>
                    <a:pt x="208309" y="452814"/>
                  </a:lnTo>
                  <a:lnTo>
                    <a:pt x="280386" y="421645"/>
                  </a:lnTo>
                  <a:lnTo>
                    <a:pt x="357273" y="395389"/>
                  </a:lnTo>
                  <a:lnTo>
                    <a:pt x="389073" y="375622"/>
                  </a:lnTo>
                  <a:lnTo>
                    <a:pt x="395646" y="365006"/>
                  </a:lnTo>
                  <a:lnTo>
                    <a:pt x="402951" y="337933"/>
                  </a:lnTo>
                  <a:lnTo>
                    <a:pt x="402034" y="325557"/>
                  </a:lnTo>
                  <a:lnTo>
                    <a:pt x="393376" y="304166"/>
                  </a:lnTo>
                  <a:lnTo>
                    <a:pt x="376159" y="288930"/>
                  </a:lnTo>
                  <a:lnTo>
                    <a:pt x="365551" y="282861"/>
                  </a:lnTo>
                  <a:lnTo>
                    <a:pt x="338487" y="279938"/>
                  </a:lnTo>
                  <a:lnTo>
                    <a:pt x="310224" y="284846"/>
                  </a:lnTo>
                  <a:lnTo>
                    <a:pt x="288114" y="296577"/>
                  </a:lnTo>
                  <a:lnTo>
                    <a:pt x="272557" y="315160"/>
                  </a:lnTo>
                  <a:lnTo>
                    <a:pt x="241693" y="387255"/>
                  </a:lnTo>
                  <a:lnTo>
                    <a:pt x="234259" y="415622"/>
                  </a:lnTo>
                  <a:lnTo>
                    <a:pt x="231507" y="468993"/>
                  </a:lnTo>
                  <a:lnTo>
                    <a:pt x="240559" y="513295"/>
                  </a:lnTo>
                  <a:lnTo>
                    <a:pt x="268557" y="562944"/>
                  </a:lnTo>
                  <a:lnTo>
                    <a:pt x="286306" y="581082"/>
                  </a:lnTo>
                  <a:lnTo>
                    <a:pt x="308519" y="593918"/>
                  </a:lnTo>
                  <a:lnTo>
                    <a:pt x="336535" y="596759"/>
                  </a:lnTo>
                  <a:lnTo>
                    <a:pt x="409543" y="583140"/>
                  </a:lnTo>
                  <a:lnTo>
                    <a:pt x="421687" y="580123"/>
                  </a:lnTo>
                </a:path>
              </a:pathLst>
            </a:custGeom>
            <a:ln w="466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628866" y="3510368"/>
              <a:ext cx="259731" cy="304004"/>
            </a:xfrm>
            <a:custGeom>
              <a:avLst/>
              <a:gdLst/>
              <a:ahLst/>
              <a:cxnLst/>
              <a:rect l="0" t="0" r="0" b="0"/>
              <a:pathLst>
                <a:path w="259731" h="304004">
                  <a:moveTo>
                    <a:pt x="232049" y="47877"/>
                  </a:moveTo>
                  <a:lnTo>
                    <a:pt x="225206" y="27347"/>
                  </a:lnTo>
                  <a:lnTo>
                    <a:pt x="210387" y="13447"/>
                  </a:lnTo>
                  <a:lnTo>
                    <a:pt x="188044" y="3927"/>
                  </a:lnTo>
                  <a:lnTo>
                    <a:pt x="144685" y="0"/>
                  </a:lnTo>
                  <a:lnTo>
                    <a:pt x="103986" y="8705"/>
                  </a:lnTo>
                  <a:lnTo>
                    <a:pt x="77729" y="21395"/>
                  </a:lnTo>
                  <a:lnTo>
                    <a:pt x="59375" y="40405"/>
                  </a:lnTo>
                  <a:lnTo>
                    <a:pt x="52475" y="51490"/>
                  </a:lnTo>
                  <a:lnTo>
                    <a:pt x="48628" y="75267"/>
                  </a:lnTo>
                  <a:lnTo>
                    <a:pt x="49607" y="87623"/>
                  </a:lnTo>
                  <a:lnTo>
                    <a:pt x="62155" y="108992"/>
                  </a:lnTo>
                  <a:lnTo>
                    <a:pt x="82056" y="126606"/>
                  </a:lnTo>
                  <a:lnTo>
                    <a:pt x="120284" y="144575"/>
                  </a:lnTo>
                  <a:lnTo>
                    <a:pt x="188274" y="163480"/>
                  </a:lnTo>
                  <a:lnTo>
                    <a:pt x="215458" y="173742"/>
                  </a:lnTo>
                  <a:lnTo>
                    <a:pt x="237090" y="187852"/>
                  </a:lnTo>
                  <a:lnTo>
                    <a:pt x="252433" y="207491"/>
                  </a:lnTo>
                  <a:lnTo>
                    <a:pt x="258530" y="218745"/>
                  </a:lnTo>
                  <a:lnTo>
                    <a:pt x="259730" y="230544"/>
                  </a:lnTo>
                  <a:lnTo>
                    <a:pt x="253424" y="255114"/>
                  </a:lnTo>
                  <a:lnTo>
                    <a:pt x="237252" y="276538"/>
                  </a:lnTo>
                  <a:lnTo>
                    <a:pt x="226923" y="286262"/>
                  </a:lnTo>
                  <a:lnTo>
                    <a:pt x="200168" y="297066"/>
                  </a:lnTo>
                  <a:lnTo>
                    <a:pt x="136306" y="304003"/>
                  </a:lnTo>
                  <a:lnTo>
                    <a:pt x="69950" y="295081"/>
                  </a:lnTo>
                  <a:lnTo>
                    <a:pt x="0" y="279927"/>
                  </a:lnTo>
                </a:path>
              </a:pathLst>
            </a:custGeom>
            <a:ln w="466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35546" y="3528735"/>
              <a:ext cx="325011" cy="348437"/>
            </a:xfrm>
            <a:custGeom>
              <a:avLst/>
              <a:gdLst/>
              <a:ahLst/>
              <a:cxnLst/>
              <a:rect l="0" t="0" r="0" b="0"/>
              <a:pathLst>
                <a:path w="325011" h="348437">
                  <a:moveTo>
                    <a:pt x="41394" y="132644"/>
                  </a:moveTo>
                  <a:lnTo>
                    <a:pt x="107361" y="166330"/>
                  </a:lnTo>
                  <a:lnTo>
                    <a:pt x="170509" y="188417"/>
                  </a:lnTo>
                  <a:lnTo>
                    <a:pt x="196183" y="189422"/>
                  </a:lnTo>
                  <a:lnTo>
                    <a:pt x="221916" y="183662"/>
                  </a:lnTo>
                  <a:lnTo>
                    <a:pt x="247678" y="171553"/>
                  </a:lnTo>
                  <a:lnTo>
                    <a:pt x="265811" y="152801"/>
                  </a:lnTo>
                  <a:lnTo>
                    <a:pt x="272652" y="141785"/>
                  </a:lnTo>
                  <a:lnTo>
                    <a:pt x="276434" y="114265"/>
                  </a:lnTo>
                  <a:lnTo>
                    <a:pt x="271908" y="84368"/>
                  </a:lnTo>
                  <a:lnTo>
                    <a:pt x="253253" y="44810"/>
                  </a:lnTo>
                  <a:lnTo>
                    <a:pt x="237732" y="23896"/>
                  </a:lnTo>
                  <a:lnTo>
                    <a:pt x="206043" y="2860"/>
                  </a:lnTo>
                  <a:lnTo>
                    <a:pt x="174255" y="0"/>
                  </a:lnTo>
                  <a:lnTo>
                    <a:pt x="139118" y="4935"/>
                  </a:lnTo>
                  <a:lnTo>
                    <a:pt x="109178" y="16678"/>
                  </a:lnTo>
                  <a:lnTo>
                    <a:pt x="75006" y="46240"/>
                  </a:lnTo>
                  <a:lnTo>
                    <a:pt x="20218" y="120089"/>
                  </a:lnTo>
                  <a:lnTo>
                    <a:pt x="1061" y="165370"/>
                  </a:lnTo>
                  <a:lnTo>
                    <a:pt x="0" y="215075"/>
                  </a:lnTo>
                  <a:lnTo>
                    <a:pt x="13907" y="280337"/>
                  </a:lnTo>
                  <a:lnTo>
                    <a:pt x="27268" y="303806"/>
                  </a:lnTo>
                  <a:lnTo>
                    <a:pt x="46575" y="319966"/>
                  </a:lnTo>
                  <a:lnTo>
                    <a:pt x="100828" y="342012"/>
                  </a:lnTo>
                  <a:lnTo>
                    <a:pt x="177011" y="348436"/>
                  </a:lnTo>
                  <a:lnTo>
                    <a:pt x="239778" y="340937"/>
                  </a:lnTo>
                  <a:lnTo>
                    <a:pt x="306052" y="329390"/>
                  </a:lnTo>
                  <a:lnTo>
                    <a:pt x="325010" y="326019"/>
                  </a:lnTo>
                </a:path>
              </a:pathLst>
            </a:custGeom>
            <a:ln w="46651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808776" y="4020811"/>
            <a:ext cx="1266670" cy="683257"/>
            <a:chOff x="2808776" y="4020811"/>
            <a:chExt cx="1266670" cy="683257"/>
          </a:xfrm>
        </p:grpSpPr>
        <p:sp>
          <p:nvSpPr>
            <p:cNvPr id="104" name="Freeform 103"/>
            <p:cNvSpPr/>
            <p:nvPr/>
          </p:nvSpPr>
          <p:spPr>
            <a:xfrm>
              <a:off x="2936866" y="4020811"/>
              <a:ext cx="71162" cy="668916"/>
            </a:xfrm>
            <a:custGeom>
              <a:avLst/>
              <a:gdLst/>
              <a:ahLst/>
              <a:cxnLst/>
              <a:rect l="0" t="0" r="0" b="0"/>
              <a:pathLst>
                <a:path w="71162" h="668916">
                  <a:moveTo>
                    <a:pt x="0" y="0"/>
                  </a:moveTo>
                  <a:lnTo>
                    <a:pt x="19809" y="74539"/>
                  </a:lnTo>
                  <a:lnTo>
                    <a:pt x="38590" y="159342"/>
                  </a:lnTo>
                  <a:lnTo>
                    <a:pt x="41480" y="226960"/>
                  </a:lnTo>
                  <a:lnTo>
                    <a:pt x="46553" y="304452"/>
                  </a:lnTo>
                  <a:lnTo>
                    <a:pt x="54880" y="387304"/>
                  </a:lnTo>
                  <a:lnTo>
                    <a:pt x="67924" y="472406"/>
                  </a:lnTo>
                  <a:lnTo>
                    <a:pt x="70522" y="553666"/>
                  </a:lnTo>
                  <a:lnTo>
                    <a:pt x="71035" y="629751"/>
                  </a:lnTo>
                  <a:lnTo>
                    <a:pt x="71161" y="668915"/>
                  </a:lnTo>
                </a:path>
              </a:pathLst>
            </a:custGeom>
            <a:ln w="5150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808776" y="4333920"/>
              <a:ext cx="327343" cy="71162"/>
            </a:xfrm>
            <a:custGeom>
              <a:avLst/>
              <a:gdLst/>
              <a:ahLst/>
              <a:cxnLst/>
              <a:rect l="0" t="0" r="0" b="0"/>
              <a:pathLst>
                <a:path w="327343" h="71162">
                  <a:moveTo>
                    <a:pt x="327342" y="0"/>
                  </a:moveTo>
                  <a:lnTo>
                    <a:pt x="243406" y="7556"/>
                  </a:lnTo>
                  <a:lnTo>
                    <a:pt x="173945" y="24276"/>
                  </a:lnTo>
                  <a:lnTo>
                    <a:pt x="99312" y="42806"/>
                  </a:lnTo>
                  <a:lnTo>
                    <a:pt x="13873" y="66954"/>
                  </a:lnTo>
                  <a:lnTo>
                    <a:pt x="0" y="71161"/>
                  </a:lnTo>
                </a:path>
              </a:pathLst>
            </a:custGeom>
            <a:ln w="5150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185491" y="4134669"/>
              <a:ext cx="249505" cy="541074"/>
            </a:xfrm>
            <a:custGeom>
              <a:avLst/>
              <a:gdLst/>
              <a:ahLst/>
              <a:cxnLst/>
              <a:rect l="0" t="0" r="0" b="0"/>
              <a:pathLst>
                <a:path w="249505" h="541074">
                  <a:moveTo>
                    <a:pt x="7556" y="0"/>
                  </a:moveTo>
                  <a:lnTo>
                    <a:pt x="0" y="22666"/>
                  </a:lnTo>
                  <a:lnTo>
                    <a:pt x="6005" y="95552"/>
                  </a:lnTo>
                  <a:lnTo>
                    <a:pt x="22419" y="177654"/>
                  </a:lnTo>
                  <a:lnTo>
                    <a:pt x="40889" y="255604"/>
                  </a:lnTo>
                  <a:lnTo>
                    <a:pt x="47477" y="331387"/>
                  </a:lnTo>
                  <a:lnTo>
                    <a:pt x="56986" y="413934"/>
                  </a:lnTo>
                  <a:lnTo>
                    <a:pt x="62263" y="483373"/>
                  </a:lnTo>
                  <a:lnTo>
                    <a:pt x="72246" y="541073"/>
                  </a:lnTo>
                  <a:lnTo>
                    <a:pt x="67487" y="517354"/>
                  </a:lnTo>
                  <a:lnTo>
                    <a:pt x="64880" y="434614"/>
                  </a:lnTo>
                  <a:lnTo>
                    <a:pt x="66144" y="361768"/>
                  </a:lnTo>
                  <a:lnTo>
                    <a:pt x="72075" y="329991"/>
                  </a:lnTo>
                  <a:lnTo>
                    <a:pt x="79033" y="318039"/>
                  </a:lnTo>
                  <a:lnTo>
                    <a:pt x="99415" y="300541"/>
                  </a:lnTo>
                  <a:lnTo>
                    <a:pt x="111492" y="296824"/>
                  </a:lnTo>
                  <a:lnTo>
                    <a:pt x="137561" y="296910"/>
                  </a:lnTo>
                  <a:lnTo>
                    <a:pt x="160745" y="306437"/>
                  </a:lnTo>
                  <a:lnTo>
                    <a:pt x="181591" y="322795"/>
                  </a:lnTo>
                  <a:lnTo>
                    <a:pt x="230331" y="385546"/>
                  </a:lnTo>
                  <a:lnTo>
                    <a:pt x="240982" y="417519"/>
                  </a:lnTo>
                  <a:lnTo>
                    <a:pt x="247821" y="489585"/>
                  </a:lnTo>
                  <a:lnTo>
                    <a:pt x="249504" y="540825"/>
                  </a:lnTo>
                </a:path>
              </a:pathLst>
            </a:custGeom>
            <a:ln w="5150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50734" y="4430218"/>
              <a:ext cx="268532" cy="273850"/>
            </a:xfrm>
            <a:custGeom>
              <a:avLst/>
              <a:gdLst/>
              <a:ahLst/>
              <a:cxnLst/>
              <a:rect l="0" t="0" r="0" b="0"/>
              <a:pathLst>
                <a:path w="268532" h="273850">
                  <a:moveTo>
                    <a:pt x="126209" y="174114"/>
                  </a:moveTo>
                  <a:lnTo>
                    <a:pt x="146018" y="114687"/>
                  </a:lnTo>
                  <a:lnTo>
                    <a:pt x="146609" y="87610"/>
                  </a:lnTo>
                  <a:lnTo>
                    <a:pt x="140019" y="59763"/>
                  </a:lnTo>
                  <a:lnTo>
                    <a:pt x="126548" y="31573"/>
                  </a:lnTo>
                  <a:lnTo>
                    <a:pt x="105802" y="11664"/>
                  </a:lnTo>
                  <a:lnTo>
                    <a:pt x="93628" y="4141"/>
                  </a:lnTo>
                  <a:lnTo>
                    <a:pt x="67450" y="0"/>
                  </a:lnTo>
                  <a:lnTo>
                    <a:pt x="53828" y="1109"/>
                  </a:lnTo>
                  <a:lnTo>
                    <a:pt x="30258" y="14992"/>
                  </a:lnTo>
                  <a:lnTo>
                    <a:pt x="19545" y="25336"/>
                  </a:lnTo>
                  <a:lnTo>
                    <a:pt x="7641" y="53697"/>
                  </a:lnTo>
                  <a:lnTo>
                    <a:pt x="0" y="131001"/>
                  </a:lnTo>
                  <a:lnTo>
                    <a:pt x="13848" y="214882"/>
                  </a:lnTo>
                  <a:lnTo>
                    <a:pt x="24085" y="242837"/>
                  </a:lnTo>
                  <a:lnTo>
                    <a:pt x="39178" y="265804"/>
                  </a:lnTo>
                  <a:lnTo>
                    <a:pt x="49212" y="271612"/>
                  </a:lnTo>
                  <a:lnTo>
                    <a:pt x="73011" y="273849"/>
                  </a:lnTo>
                  <a:lnTo>
                    <a:pt x="82837" y="267487"/>
                  </a:lnTo>
                  <a:lnTo>
                    <a:pt x="97971" y="243550"/>
                  </a:lnTo>
                  <a:lnTo>
                    <a:pt x="130556" y="159731"/>
                  </a:lnTo>
                  <a:lnTo>
                    <a:pt x="138488" y="91561"/>
                  </a:lnTo>
                  <a:lnTo>
                    <a:pt x="139862" y="48623"/>
                  </a:lnTo>
                  <a:lnTo>
                    <a:pt x="155888" y="130129"/>
                  </a:lnTo>
                  <a:lnTo>
                    <a:pt x="180135" y="200828"/>
                  </a:lnTo>
                  <a:lnTo>
                    <a:pt x="221944" y="253909"/>
                  </a:lnTo>
                  <a:lnTo>
                    <a:pt x="240446" y="264926"/>
                  </a:lnTo>
                  <a:lnTo>
                    <a:pt x="268531" y="273740"/>
                  </a:lnTo>
                </a:path>
              </a:pathLst>
            </a:custGeom>
            <a:ln w="5150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861961" y="4091972"/>
              <a:ext cx="85395" cy="611987"/>
            </a:xfrm>
            <a:custGeom>
              <a:avLst/>
              <a:gdLst/>
              <a:ahLst/>
              <a:cxnLst/>
              <a:rect l="0" t="0" r="0" b="0"/>
              <a:pathLst>
                <a:path w="85395" h="611987">
                  <a:moveTo>
                    <a:pt x="0" y="0"/>
                  </a:moveTo>
                  <a:lnTo>
                    <a:pt x="0" y="66593"/>
                  </a:lnTo>
                  <a:lnTo>
                    <a:pt x="4217" y="149093"/>
                  </a:lnTo>
                  <a:lnTo>
                    <a:pt x="12255" y="219565"/>
                  </a:lnTo>
                  <a:lnTo>
                    <a:pt x="25237" y="302020"/>
                  </a:lnTo>
                  <a:lnTo>
                    <a:pt x="39402" y="387554"/>
                  </a:lnTo>
                  <a:lnTo>
                    <a:pt x="52615" y="459040"/>
                  </a:lnTo>
                  <a:lnTo>
                    <a:pt x="66545" y="527838"/>
                  </a:lnTo>
                  <a:lnTo>
                    <a:pt x="85394" y="611986"/>
                  </a:lnTo>
                </a:path>
              </a:pathLst>
            </a:custGeom>
            <a:ln w="5150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76943" y="4291223"/>
              <a:ext cx="398503" cy="71162"/>
            </a:xfrm>
            <a:custGeom>
              <a:avLst/>
              <a:gdLst/>
              <a:ahLst/>
              <a:cxnLst/>
              <a:rect l="0" t="0" r="0" b="0"/>
              <a:pathLst>
                <a:path w="398503" h="71162">
                  <a:moveTo>
                    <a:pt x="398502" y="71161"/>
                  </a:moveTo>
                  <a:lnTo>
                    <a:pt x="374196" y="50018"/>
                  </a:lnTo>
                  <a:lnTo>
                    <a:pt x="304227" y="24060"/>
                  </a:lnTo>
                  <a:lnTo>
                    <a:pt x="228479" y="6392"/>
                  </a:lnTo>
                  <a:lnTo>
                    <a:pt x="154145" y="1894"/>
                  </a:lnTo>
                  <a:lnTo>
                    <a:pt x="82922" y="561"/>
                  </a:lnTo>
                  <a:lnTo>
                    <a:pt x="0" y="0"/>
                  </a:lnTo>
                </a:path>
              </a:pathLst>
            </a:custGeom>
            <a:ln w="51502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4678466" y="4020811"/>
            <a:ext cx="1694535" cy="683257"/>
            <a:chOff x="4678466" y="4020811"/>
            <a:chExt cx="1694535" cy="683257"/>
          </a:xfrm>
        </p:grpSpPr>
        <p:sp>
          <p:nvSpPr>
            <p:cNvPr id="111" name="Freeform 110"/>
            <p:cNvSpPr/>
            <p:nvPr/>
          </p:nvSpPr>
          <p:spPr>
            <a:xfrm>
              <a:off x="4880567" y="4020811"/>
              <a:ext cx="46639" cy="637395"/>
            </a:xfrm>
            <a:custGeom>
              <a:avLst/>
              <a:gdLst/>
              <a:ahLst/>
              <a:cxnLst/>
              <a:rect l="0" t="0" r="0" b="0"/>
              <a:pathLst>
                <a:path w="46639" h="637395">
                  <a:moveTo>
                    <a:pt x="46638" y="0"/>
                  </a:moveTo>
                  <a:lnTo>
                    <a:pt x="34333" y="55339"/>
                  </a:lnTo>
                  <a:lnTo>
                    <a:pt x="23479" y="147777"/>
                  </a:lnTo>
                  <a:lnTo>
                    <a:pt x="17897" y="227270"/>
                  </a:lnTo>
                  <a:lnTo>
                    <a:pt x="16591" y="288715"/>
                  </a:lnTo>
                  <a:lnTo>
                    <a:pt x="16010" y="354601"/>
                  </a:lnTo>
                  <a:lnTo>
                    <a:pt x="13956" y="448235"/>
                  </a:lnTo>
                  <a:lnTo>
                    <a:pt x="4903" y="529718"/>
                  </a:lnTo>
                  <a:lnTo>
                    <a:pt x="969" y="606209"/>
                  </a:lnTo>
                  <a:lnTo>
                    <a:pt x="0" y="637394"/>
                  </a:lnTo>
                </a:path>
              </a:pathLst>
            </a:custGeom>
            <a:ln w="562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78466" y="4254004"/>
              <a:ext cx="419748" cy="93278"/>
            </a:xfrm>
            <a:custGeom>
              <a:avLst/>
              <a:gdLst/>
              <a:ahLst/>
              <a:cxnLst/>
              <a:rect l="0" t="0" r="0" b="0"/>
              <a:pathLst>
                <a:path w="419748" h="93278">
                  <a:moveTo>
                    <a:pt x="419747" y="0"/>
                  </a:moveTo>
                  <a:lnTo>
                    <a:pt x="341448" y="21638"/>
                  </a:lnTo>
                  <a:lnTo>
                    <a:pt x="251906" y="46759"/>
                  </a:lnTo>
                  <a:lnTo>
                    <a:pt x="160741" y="61881"/>
                  </a:lnTo>
                  <a:lnTo>
                    <a:pt x="70173" y="83556"/>
                  </a:lnTo>
                  <a:lnTo>
                    <a:pt x="0" y="93277"/>
                  </a:lnTo>
                </a:path>
              </a:pathLst>
            </a:custGeom>
            <a:ln w="562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67121" y="4051904"/>
              <a:ext cx="217647" cy="621848"/>
            </a:xfrm>
            <a:custGeom>
              <a:avLst/>
              <a:gdLst/>
              <a:ahLst/>
              <a:cxnLst/>
              <a:rect l="0" t="0" r="0" b="0"/>
              <a:pathLst>
                <a:path w="217647" h="621848">
                  <a:moveTo>
                    <a:pt x="0" y="0"/>
                  </a:moveTo>
                  <a:lnTo>
                    <a:pt x="16911" y="79948"/>
                  </a:lnTo>
                  <a:lnTo>
                    <a:pt x="26890" y="149785"/>
                  </a:lnTo>
                  <a:lnTo>
                    <a:pt x="29847" y="231510"/>
                  </a:lnTo>
                  <a:lnTo>
                    <a:pt x="30724" y="305818"/>
                  </a:lnTo>
                  <a:lnTo>
                    <a:pt x="30983" y="376202"/>
                  </a:lnTo>
                  <a:lnTo>
                    <a:pt x="31060" y="451755"/>
                  </a:lnTo>
                  <a:lnTo>
                    <a:pt x="31082" y="524236"/>
                  </a:lnTo>
                  <a:lnTo>
                    <a:pt x="31088" y="552554"/>
                  </a:lnTo>
                  <a:lnTo>
                    <a:pt x="31091" y="478671"/>
                  </a:lnTo>
                  <a:lnTo>
                    <a:pt x="43503" y="395943"/>
                  </a:lnTo>
                  <a:lnTo>
                    <a:pt x="52730" y="360802"/>
                  </a:lnTo>
                  <a:lnTo>
                    <a:pt x="71801" y="332515"/>
                  </a:lnTo>
                  <a:lnTo>
                    <a:pt x="84142" y="320136"/>
                  </a:lnTo>
                  <a:lnTo>
                    <a:pt x="97551" y="313610"/>
                  </a:lnTo>
                  <a:lnTo>
                    <a:pt x="126269" y="310966"/>
                  </a:lnTo>
                  <a:lnTo>
                    <a:pt x="139454" y="317861"/>
                  </a:lnTo>
                  <a:lnTo>
                    <a:pt x="163318" y="343947"/>
                  </a:lnTo>
                  <a:lnTo>
                    <a:pt x="187922" y="389227"/>
                  </a:lnTo>
                  <a:lnTo>
                    <a:pt x="209984" y="474048"/>
                  </a:lnTo>
                  <a:lnTo>
                    <a:pt x="216132" y="559129"/>
                  </a:lnTo>
                  <a:lnTo>
                    <a:pt x="217646" y="621847"/>
                  </a:lnTo>
                </a:path>
              </a:pathLst>
            </a:custGeom>
            <a:ln w="562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34749" y="4316189"/>
              <a:ext cx="197764" cy="387879"/>
            </a:xfrm>
            <a:custGeom>
              <a:avLst/>
              <a:gdLst/>
              <a:ahLst/>
              <a:cxnLst/>
              <a:rect l="0" t="0" r="0" b="0"/>
              <a:pathLst>
                <a:path w="197764" h="387879">
                  <a:moveTo>
                    <a:pt x="136573" y="31092"/>
                  </a:moveTo>
                  <a:lnTo>
                    <a:pt x="111814" y="39345"/>
                  </a:lnTo>
                  <a:lnTo>
                    <a:pt x="90446" y="57216"/>
                  </a:lnTo>
                  <a:lnTo>
                    <a:pt x="39908" y="125762"/>
                  </a:lnTo>
                  <a:lnTo>
                    <a:pt x="7940" y="202284"/>
                  </a:lnTo>
                  <a:lnTo>
                    <a:pt x="0" y="265298"/>
                  </a:lnTo>
                  <a:lnTo>
                    <a:pt x="14153" y="330416"/>
                  </a:lnTo>
                  <a:lnTo>
                    <a:pt x="40227" y="376965"/>
                  </a:lnTo>
                  <a:lnTo>
                    <a:pt x="51614" y="384316"/>
                  </a:lnTo>
                  <a:lnTo>
                    <a:pt x="78085" y="387878"/>
                  </a:lnTo>
                  <a:lnTo>
                    <a:pt x="102517" y="379097"/>
                  </a:lnTo>
                  <a:lnTo>
                    <a:pt x="113869" y="371919"/>
                  </a:lnTo>
                  <a:lnTo>
                    <a:pt x="146352" y="328804"/>
                  </a:lnTo>
                  <a:lnTo>
                    <a:pt x="181770" y="244440"/>
                  </a:lnTo>
                  <a:lnTo>
                    <a:pt x="195402" y="164977"/>
                  </a:lnTo>
                  <a:lnTo>
                    <a:pt x="197763" y="103389"/>
                  </a:lnTo>
                  <a:lnTo>
                    <a:pt x="189103" y="71285"/>
                  </a:lnTo>
                  <a:lnTo>
                    <a:pt x="155394" y="22526"/>
                  </a:lnTo>
                  <a:lnTo>
                    <a:pt x="140332" y="10012"/>
                  </a:lnTo>
                  <a:lnTo>
                    <a:pt x="121026" y="0"/>
                  </a:lnTo>
                </a:path>
              </a:pathLst>
            </a:custGeom>
            <a:ln w="562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79381" y="4296186"/>
              <a:ext cx="245203" cy="327021"/>
            </a:xfrm>
            <a:custGeom>
              <a:avLst/>
              <a:gdLst/>
              <a:ahLst/>
              <a:cxnLst/>
              <a:rect l="0" t="0" r="0" b="0"/>
              <a:pathLst>
                <a:path w="245203" h="327021">
                  <a:moveTo>
                    <a:pt x="156226" y="20003"/>
                  </a:moveTo>
                  <a:lnTo>
                    <a:pt x="131467" y="3496"/>
                  </a:lnTo>
                  <a:lnTo>
                    <a:pt x="100886" y="0"/>
                  </a:lnTo>
                  <a:lnTo>
                    <a:pt x="67718" y="5930"/>
                  </a:lnTo>
                  <a:lnTo>
                    <a:pt x="29622" y="28692"/>
                  </a:lnTo>
                  <a:lnTo>
                    <a:pt x="7257" y="47472"/>
                  </a:lnTo>
                  <a:lnTo>
                    <a:pt x="1638" y="59043"/>
                  </a:lnTo>
                  <a:lnTo>
                    <a:pt x="0" y="85720"/>
                  </a:lnTo>
                  <a:lnTo>
                    <a:pt x="5437" y="98362"/>
                  </a:lnTo>
                  <a:lnTo>
                    <a:pt x="25297" y="121620"/>
                  </a:lnTo>
                  <a:lnTo>
                    <a:pt x="65612" y="145883"/>
                  </a:lnTo>
                  <a:lnTo>
                    <a:pt x="153334" y="174981"/>
                  </a:lnTo>
                  <a:lnTo>
                    <a:pt x="184306" y="187341"/>
                  </a:lnTo>
                  <a:lnTo>
                    <a:pt x="209586" y="204350"/>
                  </a:lnTo>
                  <a:lnTo>
                    <a:pt x="227732" y="228032"/>
                  </a:lnTo>
                  <a:lnTo>
                    <a:pt x="239827" y="257558"/>
                  </a:lnTo>
                  <a:lnTo>
                    <a:pt x="245202" y="293712"/>
                  </a:lnTo>
                  <a:lnTo>
                    <a:pt x="239726" y="306117"/>
                  </a:lnTo>
                  <a:lnTo>
                    <a:pt x="229166" y="314386"/>
                  </a:lnTo>
                  <a:lnTo>
                    <a:pt x="199007" y="323575"/>
                  </a:lnTo>
                  <a:lnTo>
                    <a:pt x="144911" y="327020"/>
                  </a:lnTo>
                  <a:lnTo>
                    <a:pt x="79330" y="318191"/>
                  </a:lnTo>
                  <a:lnTo>
                    <a:pt x="31856" y="315380"/>
                  </a:lnTo>
                </a:path>
              </a:pathLst>
            </a:custGeom>
            <a:ln w="562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905001" y="4388062"/>
              <a:ext cx="468000" cy="297760"/>
            </a:xfrm>
            <a:custGeom>
              <a:avLst/>
              <a:gdLst/>
              <a:ahLst/>
              <a:cxnLst/>
              <a:rect l="0" t="0" r="0" b="0"/>
              <a:pathLst>
                <a:path w="468000" h="297760">
                  <a:moveTo>
                    <a:pt x="63798" y="145773"/>
                  </a:moveTo>
                  <a:lnTo>
                    <a:pt x="150351" y="137521"/>
                  </a:lnTo>
                  <a:lnTo>
                    <a:pt x="201721" y="115882"/>
                  </a:lnTo>
                  <a:lnTo>
                    <a:pt x="224708" y="92760"/>
                  </a:lnTo>
                  <a:lnTo>
                    <a:pt x="233257" y="79338"/>
                  </a:lnTo>
                  <a:lnTo>
                    <a:pt x="235500" y="66937"/>
                  </a:lnTo>
                  <a:lnTo>
                    <a:pt x="233542" y="55214"/>
                  </a:lnTo>
                  <a:lnTo>
                    <a:pt x="228781" y="43944"/>
                  </a:lnTo>
                  <a:lnTo>
                    <a:pt x="209673" y="26816"/>
                  </a:lnTo>
                  <a:lnTo>
                    <a:pt x="155182" y="1745"/>
                  </a:lnTo>
                  <a:lnTo>
                    <a:pt x="125141" y="0"/>
                  </a:lnTo>
                  <a:lnTo>
                    <a:pt x="96245" y="6709"/>
                  </a:lnTo>
                  <a:lnTo>
                    <a:pt x="71885" y="21206"/>
                  </a:lnTo>
                  <a:lnTo>
                    <a:pt x="7051" y="100482"/>
                  </a:lnTo>
                  <a:lnTo>
                    <a:pt x="0" y="130826"/>
                  </a:lnTo>
                  <a:lnTo>
                    <a:pt x="9548" y="200783"/>
                  </a:lnTo>
                  <a:lnTo>
                    <a:pt x="27596" y="231255"/>
                  </a:lnTo>
                  <a:lnTo>
                    <a:pt x="52890" y="254587"/>
                  </a:lnTo>
                  <a:lnTo>
                    <a:pt x="115960" y="283640"/>
                  </a:lnTo>
                  <a:lnTo>
                    <a:pt x="194441" y="297759"/>
                  </a:lnTo>
                  <a:lnTo>
                    <a:pt x="285435" y="288137"/>
                  </a:lnTo>
                  <a:lnTo>
                    <a:pt x="366106" y="269603"/>
                  </a:lnTo>
                  <a:lnTo>
                    <a:pt x="425141" y="259043"/>
                  </a:lnTo>
                  <a:lnTo>
                    <a:pt x="467999" y="254597"/>
                  </a:lnTo>
                </a:path>
              </a:pathLst>
            </a:custGeom>
            <a:ln w="56257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727710" y="3337533"/>
            <a:ext cx="1537161" cy="336204"/>
            <a:chOff x="6727710" y="3337533"/>
            <a:chExt cx="1537161" cy="336204"/>
          </a:xfrm>
        </p:grpSpPr>
        <p:sp>
          <p:nvSpPr>
            <p:cNvPr id="118" name="Freeform 117"/>
            <p:cNvSpPr/>
            <p:nvPr/>
          </p:nvSpPr>
          <p:spPr>
            <a:xfrm>
              <a:off x="6727710" y="3380812"/>
              <a:ext cx="490372" cy="209406"/>
            </a:xfrm>
            <a:custGeom>
              <a:avLst/>
              <a:gdLst/>
              <a:ahLst/>
              <a:cxnLst/>
              <a:rect l="0" t="0" r="0" b="0"/>
              <a:pathLst>
                <a:path w="490372" h="209406">
                  <a:moveTo>
                    <a:pt x="0" y="114649"/>
                  </a:moveTo>
                  <a:lnTo>
                    <a:pt x="48931" y="114649"/>
                  </a:lnTo>
                  <a:lnTo>
                    <a:pt x="96776" y="114649"/>
                  </a:lnTo>
                  <a:lnTo>
                    <a:pt x="147997" y="114649"/>
                  </a:lnTo>
                  <a:lnTo>
                    <a:pt x="200218" y="114649"/>
                  </a:lnTo>
                  <a:lnTo>
                    <a:pt x="249616" y="114649"/>
                  </a:lnTo>
                  <a:lnTo>
                    <a:pt x="297008" y="114649"/>
                  </a:lnTo>
                  <a:lnTo>
                    <a:pt x="359835" y="114649"/>
                  </a:lnTo>
                  <a:lnTo>
                    <a:pt x="418475" y="120715"/>
                  </a:lnTo>
                  <a:lnTo>
                    <a:pt x="464544" y="114626"/>
                  </a:lnTo>
                  <a:lnTo>
                    <a:pt x="485664" y="104500"/>
                  </a:lnTo>
                  <a:lnTo>
                    <a:pt x="489892" y="98524"/>
                  </a:lnTo>
                  <a:lnTo>
                    <a:pt x="490371" y="92201"/>
                  </a:lnTo>
                  <a:lnTo>
                    <a:pt x="488351" y="85646"/>
                  </a:lnTo>
                  <a:lnTo>
                    <a:pt x="476747" y="72122"/>
                  </a:lnTo>
                  <a:lnTo>
                    <a:pt x="419233" y="23378"/>
                  </a:lnTo>
                  <a:lnTo>
                    <a:pt x="394578" y="2338"/>
                  </a:lnTo>
                  <a:lnTo>
                    <a:pt x="392904" y="0"/>
                  </a:lnTo>
                  <a:lnTo>
                    <a:pt x="400402" y="3643"/>
                  </a:lnTo>
                  <a:lnTo>
                    <a:pt x="462719" y="37710"/>
                  </a:lnTo>
                  <a:lnTo>
                    <a:pt x="479004" y="49648"/>
                  </a:lnTo>
                  <a:lnTo>
                    <a:pt x="487801" y="68992"/>
                  </a:lnTo>
                  <a:lnTo>
                    <a:pt x="490147" y="80701"/>
                  </a:lnTo>
                  <a:lnTo>
                    <a:pt x="488202" y="90847"/>
                  </a:lnTo>
                  <a:lnTo>
                    <a:pt x="469866" y="116305"/>
                  </a:lnTo>
                  <a:lnTo>
                    <a:pt x="414105" y="174238"/>
                  </a:lnTo>
                  <a:lnTo>
                    <a:pt x="379025" y="209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27530" y="3388592"/>
              <a:ext cx="174046" cy="285145"/>
            </a:xfrm>
            <a:custGeom>
              <a:avLst/>
              <a:gdLst/>
              <a:ahLst/>
              <a:cxnLst/>
              <a:rect l="0" t="0" r="0" b="0"/>
              <a:pathLst>
                <a:path w="174046" h="285145">
                  <a:moveTo>
                    <a:pt x="5589" y="75283"/>
                  </a:moveTo>
                  <a:lnTo>
                    <a:pt x="0" y="92051"/>
                  </a:lnTo>
                  <a:lnTo>
                    <a:pt x="2113" y="124835"/>
                  </a:lnTo>
                  <a:lnTo>
                    <a:pt x="16584" y="183281"/>
                  </a:lnTo>
                  <a:lnTo>
                    <a:pt x="24659" y="237256"/>
                  </a:lnTo>
                  <a:lnTo>
                    <a:pt x="25084" y="284789"/>
                  </a:lnTo>
                  <a:lnTo>
                    <a:pt x="23265" y="285144"/>
                  </a:lnTo>
                  <a:lnTo>
                    <a:pt x="20882" y="281871"/>
                  </a:lnTo>
                  <a:lnTo>
                    <a:pt x="13625" y="230376"/>
                  </a:lnTo>
                  <a:lnTo>
                    <a:pt x="7176" y="170910"/>
                  </a:lnTo>
                  <a:lnTo>
                    <a:pt x="5903" y="111243"/>
                  </a:lnTo>
                  <a:lnTo>
                    <a:pt x="8770" y="57517"/>
                  </a:lnTo>
                  <a:lnTo>
                    <a:pt x="15192" y="35802"/>
                  </a:lnTo>
                  <a:lnTo>
                    <a:pt x="25845" y="18351"/>
                  </a:lnTo>
                  <a:lnTo>
                    <a:pt x="41498" y="5917"/>
                  </a:lnTo>
                  <a:lnTo>
                    <a:pt x="50585" y="963"/>
                  </a:lnTo>
                  <a:lnTo>
                    <a:pt x="60153" y="0"/>
                  </a:lnTo>
                  <a:lnTo>
                    <a:pt x="80142" y="5169"/>
                  </a:lnTo>
                  <a:lnTo>
                    <a:pt x="97606" y="18385"/>
                  </a:lnTo>
                  <a:lnTo>
                    <a:pt x="127880" y="55465"/>
                  </a:lnTo>
                  <a:lnTo>
                    <a:pt x="151992" y="118485"/>
                  </a:lnTo>
                  <a:lnTo>
                    <a:pt x="166829" y="173764"/>
                  </a:lnTo>
                  <a:lnTo>
                    <a:pt x="173095" y="234409"/>
                  </a:lnTo>
                  <a:lnTo>
                    <a:pt x="174045" y="2542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33161" y="3430184"/>
              <a:ext cx="137354" cy="191661"/>
            </a:xfrm>
            <a:custGeom>
              <a:avLst/>
              <a:gdLst/>
              <a:ahLst/>
              <a:cxnLst/>
              <a:rect l="0" t="0" r="0" b="0"/>
              <a:pathLst>
                <a:path w="137354" h="191661">
                  <a:moveTo>
                    <a:pt x="0" y="107391"/>
                  </a:moveTo>
                  <a:lnTo>
                    <a:pt x="55044" y="90602"/>
                  </a:lnTo>
                  <a:lnTo>
                    <a:pt x="90659" y="85259"/>
                  </a:lnTo>
                  <a:lnTo>
                    <a:pt x="117069" y="69898"/>
                  </a:lnTo>
                  <a:lnTo>
                    <a:pt x="132358" y="57192"/>
                  </a:lnTo>
                  <a:lnTo>
                    <a:pt x="136202" y="48188"/>
                  </a:lnTo>
                  <a:lnTo>
                    <a:pt x="137353" y="25706"/>
                  </a:lnTo>
                  <a:lnTo>
                    <a:pt x="133682" y="16670"/>
                  </a:lnTo>
                  <a:lnTo>
                    <a:pt x="120245" y="3509"/>
                  </a:lnTo>
                  <a:lnTo>
                    <a:pt x="99456" y="0"/>
                  </a:lnTo>
                  <a:lnTo>
                    <a:pt x="76958" y="3509"/>
                  </a:lnTo>
                  <a:lnTo>
                    <a:pt x="51138" y="18639"/>
                  </a:lnTo>
                  <a:lnTo>
                    <a:pt x="35986" y="31291"/>
                  </a:lnTo>
                  <a:lnTo>
                    <a:pt x="19891" y="57157"/>
                  </a:lnTo>
                  <a:lnTo>
                    <a:pt x="7712" y="87047"/>
                  </a:lnTo>
                  <a:lnTo>
                    <a:pt x="6547" y="110828"/>
                  </a:lnTo>
                  <a:lnTo>
                    <a:pt x="15331" y="158632"/>
                  </a:lnTo>
                  <a:lnTo>
                    <a:pt x="27870" y="177348"/>
                  </a:lnTo>
                  <a:lnTo>
                    <a:pt x="36128" y="185614"/>
                  </a:lnTo>
                  <a:lnTo>
                    <a:pt x="45142" y="189955"/>
                  </a:lnTo>
                  <a:lnTo>
                    <a:pt x="64516" y="191660"/>
                  </a:lnTo>
                  <a:lnTo>
                    <a:pt x="104380" y="183221"/>
                  </a:lnTo>
                  <a:lnTo>
                    <a:pt x="136870" y="1705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834414" y="3444232"/>
              <a:ext cx="188302" cy="199683"/>
            </a:xfrm>
            <a:custGeom>
              <a:avLst/>
              <a:gdLst/>
              <a:ahLst/>
              <a:cxnLst/>
              <a:rect l="0" t="0" r="0" b="0"/>
              <a:pathLst>
                <a:path w="188302" h="199683">
                  <a:moveTo>
                    <a:pt x="83016" y="156514"/>
                  </a:moveTo>
                  <a:lnTo>
                    <a:pt x="106735" y="112551"/>
                  </a:lnTo>
                  <a:lnTo>
                    <a:pt x="112270" y="76677"/>
                  </a:lnTo>
                  <a:lnTo>
                    <a:pt x="108322" y="42002"/>
                  </a:lnTo>
                  <a:lnTo>
                    <a:pt x="94153" y="9500"/>
                  </a:lnTo>
                  <a:lnTo>
                    <a:pt x="86931" y="3523"/>
                  </a:lnTo>
                  <a:lnTo>
                    <a:pt x="78607" y="707"/>
                  </a:lnTo>
                  <a:lnTo>
                    <a:pt x="69549" y="0"/>
                  </a:lnTo>
                  <a:lnTo>
                    <a:pt x="53244" y="5454"/>
                  </a:lnTo>
                  <a:lnTo>
                    <a:pt x="38198" y="16847"/>
                  </a:lnTo>
                  <a:lnTo>
                    <a:pt x="17744" y="42991"/>
                  </a:lnTo>
                  <a:lnTo>
                    <a:pt x="4925" y="74135"/>
                  </a:lnTo>
                  <a:lnTo>
                    <a:pt x="0" y="129106"/>
                  </a:lnTo>
                  <a:lnTo>
                    <a:pt x="1666" y="158371"/>
                  </a:lnTo>
                  <a:lnTo>
                    <a:pt x="10206" y="179176"/>
                  </a:lnTo>
                  <a:lnTo>
                    <a:pt x="24920" y="193102"/>
                  </a:lnTo>
                  <a:lnTo>
                    <a:pt x="33756" y="198453"/>
                  </a:lnTo>
                  <a:lnTo>
                    <a:pt x="43157" y="199682"/>
                  </a:lnTo>
                  <a:lnTo>
                    <a:pt x="62962" y="194807"/>
                  </a:lnTo>
                  <a:lnTo>
                    <a:pt x="77223" y="181721"/>
                  </a:lnTo>
                  <a:lnTo>
                    <a:pt x="91827" y="151505"/>
                  </a:lnTo>
                  <a:lnTo>
                    <a:pt x="100445" y="112916"/>
                  </a:lnTo>
                  <a:lnTo>
                    <a:pt x="99878" y="74965"/>
                  </a:lnTo>
                  <a:lnTo>
                    <a:pt x="97766" y="63544"/>
                  </a:lnTo>
                  <a:lnTo>
                    <a:pt x="96359" y="60609"/>
                  </a:lnTo>
                  <a:lnTo>
                    <a:pt x="95421" y="63331"/>
                  </a:lnTo>
                  <a:lnTo>
                    <a:pt x="95548" y="78835"/>
                  </a:lnTo>
                  <a:lnTo>
                    <a:pt x="103367" y="111531"/>
                  </a:lnTo>
                  <a:lnTo>
                    <a:pt x="126376" y="144725"/>
                  </a:lnTo>
                  <a:lnTo>
                    <a:pt x="140892" y="158293"/>
                  </a:lnTo>
                  <a:lnTo>
                    <a:pt x="159041" y="168223"/>
                  </a:lnTo>
                  <a:lnTo>
                    <a:pt x="166455" y="170169"/>
                  </a:lnTo>
                  <a:lnTo>
                    <a:pt x="172567" y="170297"/>
                  </a:lnTo>
                  <a:lnTo>
                    <a:pt x="188301" y="167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064829" y="3337533"/>
              <a:ext cx="200042" cy="314935"/>
            </a:xfrm>
            <a:custGeom>
              <a:avLst/>
              <a:gdLst/>
              <a:ahLst/>
              <a:cxnLst/>
              <a:rect l="0" t="0" r="0" b="0"/>
              <a:pathLst>
                <a:path w="200042" h="314935">
                  <a:moveTo>
                    <a:pt x="0" y="168456"/>
                  </a:moveTo>
                  <a:lnTo>
                    <a:pt x="17959" y="222331"/>
                  </a:lnTo>
                  <a:lnTo>
                    <a:pt x="38640" y="285548"/>
                  </a:lnTo>
                  <a:lnTo>
                    <a:pt x="46803" y="314934"/>
                  </a:lnTo>
                  <a:lnTo>
                    <a:pt x="31039" y="258909"/>
                  </a:lnTo>
                  <a:lnTo>
                    <a:pt x="23029" y="206211"/>
                  </a:lnTo>
                  <a:lnTo>
                    <a:pt x="22616" y="144675"/>
                  </a:lnTo>
                  <a:lnTo>
                    <a:pt x="30748" y="107598"/>
                  </a:lnTo>
                  <a:lnTo>
                    <a:pt x="41352" y="85256"/>
                  </a:lnTo>
                  <a:lnTo>
                    <a:pt x="56983" y="69867"/>
                  </a:lnTo>
                  <a:lnTo>
                    <a:pt x="116194" y="34369"/>
                  </a:lnTo>
                  <a:lnTo>
                    <a:pt x="175899" y="1077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6759295" y="4150858"/>
            <a:ext cx="1231836" cy="544852"/>
            <a:chOff x="6759295" y="4150858"/>
            <a:chExt cx="1231836" cy="544852"/>
          </a:xfrm>
        </p:grpSpPr>
        <p:sp>
          <p:nvSpPr>
            <p:cNvPr id="124" name="Freeform 123"/>
            <p:cNvSpPr/>
            <p:nvPr/>
          </p:nvSpPr>
          <p:spPr>
            <a:xfrm>
              <a:off x="6759295" y="4335030"/>
              <a:ext cx="612464" cy="276453"/>
            </a:xfrm>
            <a:custGeom>
              <a:avLst/>
              <a:gdLst/>
              <a:ahLst/>
              <a:cxnLst/>
              <a:rect l="0" t="0" r="0" b="0"/>
              <a:pathLst>
                <a:path w="612464" h="276453">
                  <a:moveTo>
                    <a:pt x="0" y="97467"/>
                  </a:moveTo>
                  <a:lnTo>
                    <a:pt x="48931" y="97467"/>
                  </a:lnTo>
                  <a:lnTo>
                    <a:pt x="96777" y="97467"/>
                  </a:lnTo>
                  <a:lnTo>
                    <a:pt x="147998" y="100587"/>
                  </a:lnTo>
                  <a:lnTo>
                    <a:pt x="197099" y="105800"/>
                  </a:lnTo>
                  <a:lnTo>
                    <a:pt x="247523" y="107345"/>
                  </a:lnTo>
                  <a:lnTo>
                    <a:pt x="303797" y="107803"/>
                  </a:lnTo>
                  <a:lnTo>
                    <a:pt x="357516" y="111058"/>
                  </a:lnTo>
                  <a:lnTo>
                    <a:pt x="410478" y="116312"/>
                  </a:lnTo>
                  <a:lnTo>
                    <a:pt x="463214" y="120988"/>
                  </a:lnTo>
                  <a:lnTo>
                    <a:pt x="515885" y="126663"/>
                  </a:lnTo>
                  <a:lnTo>
                    <a:pt x="574906" y="134170"/>
                  </a:lnTo>
                  <a:lnTo>
                    <a:pt x="582142" y="131294"/>
                  </a:lnTo>
                  <a:lnTo>
                    <a:pt x="585796" y="124698"/>
                  </a:lnTo>
                  <a:lnTo>
                    <a:pt x="587063" y="115621"/>
                  </a:lnTo>
                  <a:lnTo>
                    <a:pt x="584398" y="107230"/>
                  </a:lnTo>
                  <a:lnTo>
                    <a:pt x="551000" y="69752"/>
                  </a:lnTo>
                  <a:lnTo>
                    <a:pt x="491136" y="14213"/>
                  </a:lnTo>
                  <a:lnTo>
                    <a:pt x="469176" y="399"/>
                  </a:lnTo>
                  <a:lnTo>
                    <a:pt x="470711" y="0"/>
                  </a:lnTo>
                  <a:lnTo>
                    <a:pt x="475245" y="904"/>
                  </a:lnTo>
                  <a:lnTo>
                    <a:pt x="534952" y="45302"/>
                  </a:lnTo>
                  <a:lnTo>
                    <a:pt x="595035" y="93986"/>
                  </a:lnTo>
                  <a:lnTo>
                    <a:pt x="611614" y="120612"/>
                  </a:lnTo>
                  <a:lnTo>
                    <a:pt x="612463" y="130445"/>
                  </a:lnTo>
                  <a:lnTo>
                    <a:pt x="607168" y="150728"/>
                  </a:lnTo>
                  <a:lnTo>
                    <a:pt x="584704" y="191176"/>
                  </a:lnTo>
                  <a:lnTo>
                    <a:pt x="529881" y="251707"/>
                  </a:lnTo>
                  <a:lnTo>
                    <a:pt x="494839" y="2764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81082" y="4150858"/>
              <a:ext cx="194193" cy="544852"/>
            </a:xfrm>
            <a:custGeom>
              <a:avLst/>
              <a:gdLst/>
              <a:ahLst/>
              <a:cxnLst/>
              <a:rect l="0" t="0" r="0" b="0"/>
              <a:pathLst>
                <a:path w="194193" h="544852">
                  <a:moveTo>
                    <a:pt x="78379" y="544851"/>
                  </a:moveTo>
                  <a:lnTo>
                    <a:pt x="71143" y="516126"/>
                  </a:lnTo>
                  <a:lnTo>
                    <a:pt x="65381" y="452740"/>
                  </a:lnTo>
                  <a:lnTo>
                    <a:pt x="56590" y="405645"/>
                  </a:lnTo>
                  <a:lnTo>
                    <a:pt x="46577" y="351527"/>
                  </a:lnTo>
                  <a:lnTo>
                    <a:pt x="36201" y="291038"/>
                  </a:lnTo>
                  <a:lnTo>
                    <a:pt x="25717" y="238021"/>
                  </a:lnTo>
                  <a:lnTo>
                    <a:pt x="11694" y="177487"/>
                  </a:lnTo>
                  <a:lnTo>
                    <a:pt x="0" y="117610"/>
                  </a:lnTo>
                  <a:lnTo>
                    <a:pt x="5112" y="74850"/>
                  </a:lnTo>
                  <a:lnTo>
                    <a:pt x="15010" y="46623"/>
                  </a:lnTo>
                  <a:lnTo>
                    <a:pt x="30328" y="27839"/>
                  </a:lnTo>
                  <a:lnTo>
                    <a:pt x="68757" y="6248"/>
                  </a:lnTo>
                  <a:lnTo>
                    <a:pt x="110883" y="0"/>
                  </a:lnTo>
                  <a:lnTo>
                    <a:pt x="173963" y="6049"/>
                  </a:lnTo>
                  <a:lnTo>
                    <a:pt x="194192" y="7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422591" y="441144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1428" y="7236"/>
                  </a:lnTo>
                  <a:lnTo>
                    <a:pt x="95205" y="9878"/>
                  </a:lnTo>
                  <a:lnTo>
                    <a:pt x="34201" y="176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594680" y="4462637"/>
              <a:ext cx="175352" cy="218418"/>
            </a:xfrm>
            <a:custGeom>
              <a:avLst/>
              <a:gdLst/>
              <a:ahLst/>
              <a:cxnLst/>
              <a:rect l="0" t="0" r="0" b="0"/>
              <a:pathLst>
                <a:path w="175352" h="218418">
                  <a:moveTo>
                    <a:pt x="112180" y="106730"/>
                  </a:moveTo>
                  <a:lnTo>
                    <a:pt x="106591" y="48114"/>
                  </a:lnTo>
                  <a:lnTo>
                    <a:pt x="97607" y="27646"/>
                  </a:lnTo>
                  <a:lnTo>
                    <a:pt x="91936" y="18913"/>
                  </a:lnTo>
                  <a:lnTo>
                    <a:pt x="76277" y="6089"/>
                  </a:lnTo>
                  <a:lnTo>
                    <a:pt x="67187" y="1032"/>
                  </a:lnTo>
                  <a:lnTo>
                    <a:pt x="57618" y="0"/>
                  </a:lnTo>
                  <a:lnTo>
                    <a:pt x="37627" y="5093"/>
                  </a:lnTo>
                  <a:lnTo>
                    <a:pt x="29723" y="12066"/>
                  </a:lnTo>
                  <a:lnTo>
                    <a:pt x="13009" y="44237"/>
                  </a:lnTo>
                  <a:lnTo>
                    <a:pt x="0" y="97029"/>
                  </a:lnTo>
                  <a:lnTo>
                    <a:pt x="562" y="138561"/>
                  </a:lnTo>
                  <a:lnTo>
                    <a:pt x="11234" y="188927"/>
                  </a:lnTo>
                  <a:lnTo>
                    <a:pt x="26767" y="216353"/>
                  </a:lnTo>
                  <a:lnTo>
                    <a:pt x="34181" y="218417"/>
                  </a:lnTo>
                  <a:lnTo>
                    <a:pt x="42633" y="216283"/>
                  </a:lnTo>
                  <a:lnTo>
                    <a:pt x="51778" y="211351"/>
                  </a:lnTo>
                  <a:lnTo>
                    <a:pt x="65057" y="196512"/>
                  </a:lnTo>
                  <a:lnTo>
                    <a:pt x="86954" y="147020"/>
                  </a:lnTo>
                  <a:lnTo>
                    <a:pt x="98402" y="95148"/>
                  </a:lnTo>
                  <a:lnTo>
                    <a:pt x="100207" y="77016"/>
                  </a:lnTo>
                  <a:lnTo>
                    <a:pt x="116139" y="129027"/>
                  </a:lnTo>
                  <a:lnTo>
                    <a:pt x="121838" y="139142"/>
                  </a:lnTo>
                  <a:lnTo>
                    <a:pt x="129147" y="143546"/>
                  </a:lnTo>
                  <a:lnTo>
                    <a:pt x="137530" y="144143"/>
                  </a:lnTo>
                  <a:lnTo>
                    <a:pt x="146628" y="142200"/>
                  </a:lnTo>
                  <a:lnTo>
                    <a:pt x="153862" y="137396"/>
                  </a:lnTo>
                  <a:lnTo>
                    <a:pt x="165020" y="122699"/>
                  </a:lnTo>
                  <a:lnTo>
                    <a:pt x="175351" y="85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761589" y="4327212"/>
              <a:ext cx="229542" cy="358183"/>
            </a:xfrm>
            <a:custGeom>
              <a:avLst/>
              <a:gdLst/>
              <a:ahLst/>
              <a:cxnLst/>
              <a:rect l="0" t="0" r="0" b="0"/>
              <a:pathLst>
                <a:path w="229542" h="358183">
                  <a:moveTo>
                    <a:pt x="8442" y="157928"/>
                  </a:moveTo>
                  <a:lnTo>
                    <a:pt x="14031" y="220020"/>
                  </a:lnTo>
                  <a:lnTo>
                    <a:pt x="26400" y="271405"/>
                  </a:lnTo>
                  <a:lnTo>
                    <a:pt x="40109" y="329735"/>
                  </a:lnTo>
                  <a:lnTo>
                    <a:pt x="43573" y="354779"/>
                  </a:lnTo>
                  <a:lnTo>
                    <a:pt x="41221" y="358182"/>
                  </a:lnTo>
                  <a:lnTo>
                    <a:pt x="37314" y="358111"/>
                  </a:lnTo>
                  <a:lnTo>
                    <a:pt x="33539" y="354554"/>
                  </a:lnTo>
                  <a:lnTo>
                    <a:pt x="22637" y="331611"/>
                  </a:lnTo>
                  <a:lnTo>
                    <a:pt x="4953" y="269071"/>
                  </a:lnTo>
                  <a:lnTo>
                    <a:pt x="0" y="222185"/>
                  </a:lnTo>
                  <a:lnTo>
                    <a:pt x="5080" y="194675"/>
                  </a:lnTo>
                  <a:lnTo>
                    <a:pt x="27406" y="148419"/>
                  </a:lnTo>
                  <a:lnTo>
                    <a:pt x="62751" y="106656"/>
                  </a:lnTo>
                  <a:lnTo>
                    <a:pt x="125572" y="52855"/>
                  </a:lnTo>
                  <a:lnTo>
                    <a:pt x="177851" y="24911"/>
                  </a:lnTo>
                  <a:lnTo>
                    <a:pt x="2295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8645121" y="200041"/>
            <a:ext cx="904227" cy="500313"/>
            <a:chOff x="8645121" y="200041"/>
            <a:chExt cx="904227" cy="500313"/>
          </a:xfrm>
        </p:grpSpPr>
        <p:sp>
          <p:nvSpPr>
            <p:cNvPr id="130" name="Freeform 129"/>
            <p:cNvSpPr/>
            <p:nvPr/>
          </p:nvSpPr>
          <p:spPr>
            <a:xfrm>
              <a:off x="8645121" y="392904"/>
              <a:ext cx="258981" cy="307450"/>
            </a:xfrm>
            <a:custGeom>
              <a:avLst/>
              <a:gdLst/>
              <a:ahLst/>
              <a:cxnLst/>
              <a:rect l="0" t="0" r="0" b="0"/>
              <a:pathLst>
                <a:path w="258981" h="307450">
                  <a:moveTo>
                    <a:pt x="156702" y="28235"/>
                  </a:moveTo>
                  <a:lnTo>
                    <a:pt x="119224" y="19902"/>
                  </a:lnTo>
                  <a:lnTo>
                    <a:pt x="95591" y="21022"/>
                  </a:lnTo>
                  <a:lnTo>
                    <a:pt x="63726" y="34807"/>
                  </a:lnTo>
                  <a:lnTo>
                    <a:pt x="38947" y="54879"/>
                  </a:lnTo>
                  <a:lnTo>
                    <a:pt x="17957" y="82533"/>
                  </a:lnTo>
                  <a:lnTo>
                    <a:pt x="4978" y="114124"/>
                  </a:lnTo>
                  <a:lnTo>
                    <a:pt x="0" y="166127"/>
                  </a:lnTo>
                  <a:lnTo>
                    <a:pt x="1659" y="192466"/>
                  </a:lnTo>
                  <a:lnTo>
                    <a:pt x="21788" y="237971"/>
                  </a:lnTo>
                  <a:lnTo>
                    <a:pt x="48294" y="275165"/>
                  </a:lnTo>
                  <a:lnTo>
                    <a:pt x="74669" y="297802"/>
                  </a:lnTo>
                  <a:lnTo>
                    <a:pt x="100746" y="305970"/>
                  </a:lnTo>
                  <a:lnTo>
                    <a:pt x="142072" y="307449"/>
                  </a:lnTo>
                  <a:lnTo>
                    <a:pt x="165408" y="302069"/>
                  </a:lnTo>
                  <a:lnTo>
                    <a:pt x="187478" y="291879"/>
                  </a:lnTo>
                  <a:lnTo>
                    <a:pt x="214045" y="267399"/>
                  </a:lnTo>
                  <a:lnTo>
                    <a:pt x="242812" y="219280"/>
                  </a:lnTo>
                  <a:lnTo>
                    <a:pt x="255786" y="176218"/>
                  </a:lnTo>
                  <a:lnTo>
                    <a:pt x="258980" y="123555"/>
                  </a:lnTo>
                  <a:lnTo>
                    <a:pt x="251868" y="84164"/>
                  </a:lnTo>
                  <a:lnTo>
                    <a:pt x="222512" y="28668"/>
                  </a:lnTo>
                  <a:lnTo>
                    <a:pt x="205839" y="13610"/>
                  </a:lnTo>
                  <a:lnTo>
                    <a:pt x="196479" y="7957"/>
                  </a:lnTo>
                  <a:lnTo>
                    <a:pt x="155359" y="0"/>
                  </a:lnTo>
                  <a:lnTo>
                    <a:pt x="104060" y="7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86825" y="421139"/>
              <a:ext cx="234154" cy="245936"/>
            </a:xfrm>
            <a:custGeom>
              <a:avLst/>
              <a:gdLst/>
              <a:ahLst/>
              <a:cxnLst/>
              <a:rect l="0" t="0" r="0" b="0"/>
              <a:pathLst>
                <a:path w="234154" h="245936">
                  <a:moveTo>
                    <a:pt x="36097" y="0"/>
                  </a:moveTo>
                  <a:lnTo>
                    <a:pt x="20456" y="17981"/>
                  </a:lnTo>
                  <a:lnTo>
                    <a:pt x="4888" y="60354"/>
                  </a:lnTo>
                  <a:lnTo>
                    <a:pt x="0" y="88825"/>
                  </a:lnTo>
                  <a:lnTo>
                    <a:pt x="3686" y="152207"/>
                  </a:lnTo>
                  <a:lnTo>
                    <a:pt x="10383" y="173323"/>
                  </a:lnTo>
                  <a:lnTo>
                    <a:pt x="39337" y="211532"/>
                  </a:lnTo>
                  <a:lnTo>
                    <a:pt x="68643" y="231262"/>
                  </a:lnTo>
                  <a:lnTo>
                    <a:pt x="99552" y="244517"/>
                  </a:lnTo>
                  <a:lnTo>
                    <a:pt x="120451" y="245935"/>
                  </a:lnTo>
                  <a:lnTo>
                    <a:pt x="142608" y="241496"/>
                  </a:lnTo>
                  <a:lnTo>
                    <a:pt x="168053" y="231724"/>
                  </a:lnTo>
                  <a:lnTo>
                    <a:pt x="188721" y="216462"/>
                  </a:lnTo>
                  <a:lnTo>
                    <a:pt x="213510" y="185020"/>
                  </a:lnTo>
                  <a:lnTo>
                    <a:pt x="226082" y="159440"/>
                  </a:lnTo>
                  <a:lnTo>
                    <a:pt x="234153" y="104891"/>
                  </a:lnTo>
                  <a:lnTo>
                    <a:pt x="232430" y="66174"/>
                  </a:lnTo>
                  <a:lnTo>
                    <a:pt x="21508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49306" y="200041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58617"/>
                  </a:lnTo>
                  <a:lnTo>
                    <a:pt x="1170" y="120026"/>
                  </a:lnTo>
                  <a:lnTo>
                    <a:pt x="8333" y="178430"/>
                  </a:lnTo>
                  <a:lnTo>
                    <a:pt x="10095" y="235027"/>
                  </a:lnTo>
                  <a:lnTo>
                    <a:pt x="10443" y="292437"/>
                  </a:lnTo>
                  <a:lnTo>
                    <a:pt x="13631" y="352650"/>
                  </a:lnTo>
                  <a:lnTo>
                    <a:pt x="28738" y="414434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043979" y="242155"/>
              <a:ext cx="505369" cy="94757"/>
            </a:xfrm>
            <a:custGeom>
              <a:avLst/>
              <a:gdLst/>
              <a:ahLst/>
              <a:cxnLst/>
              <a:rect l="0" t="0" r="0" b="0"/>
              <a:pathLst>
                <a:path w="505369" h="94757">
                  <a:moveTo>
                    <a:pt x="505368" y="94756"/>
                  </a:moveTo>
                  <a:lnTo>
                    <a:pt x="446751" y="71037"/>
                  </a:lnTo>
                  <a:lnTo>
                    <a:pt x="400783" y="59912"/>
                  </a:lnTo>
                  <a:lnTo>
                    <a:pt x="344529" y="49207"/>
                  </a:lnTo>
                  <a:lnTo>
                    <a:pt x="283407" y="38626"/>
                  </a:lnTo>
                  <a:lnTo>
                    <a:pt x="220843" y="28082"/>
                  </a:lnTo>
                  <a:lnTo>
                    <a:pt x="175752" y="21060"/>
                  </a:lnTo>
                  <a:lnTo>
                    <a:pt x="129585" y="15209"/>
                  </a:lnTo>
                  <a:lnTo>
                    <a:pt x="66471" y="10745"/>
                  </a:lnTo>
                  <a:lnTo>
                    <a:pt x="14516" y="24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305326" y="132316"/>
            <a:ext cx="4169286" cy="720493"/>
            <a:chOff x="305326" y="132316"/>
            <a:chExt cx="4169286" cy="720493"/>
          </a:xfrm>
        </p:grpSpPr>
        <p:sp>
          <p:nvSpPr>
            <p:cNvPr id="2" name="Freeform 1"/>
            <p:cNvSpPr/>
            <p:nvPr/>
          </p:nvSpPr>
          <p:spPr>
            <a:xfrm>
              <a:off x="463253" y="368497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3120" y="52050"/>
                  </a:lnTo>
                  <a:lnTo>
                    <a:pt x="8334" y="105109"/>
                  </a:lnTo>
                  <a:lnTo>
                    <a:pt x="12998" y="157875"/>
                  </a:lnTo>
                  <a:lnTo>
                    <a:pt x="21789" y="207435"/>
                  </a:lnTo>
                  <a:lnTo>
                    <a:pt x="28683" y="248635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336911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52106" y="3120"/>
                  </a:lnTo>
                  <a:lnTo>
                    <a:pt x="191560" y="10723"/>
                  </a:lnTo>
                  <a:lnTo>
                    <a:pt x="136581" y="21789"/>
                  </a:lnTo>
                  <a:lnTo>
                    <a:pt x="80661" y="35240"/>
                  </a:lnTo>
                  <a:lnTo>
                    <a:pt x="19880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383" y="631709"/>
              <a:ext cx="294799" cy="52644"/>
            </a:xfrm>
            <a:custGeom>
              <a:avLst/>
              <a:gdLst/>
              <a:ahLst/>
              <a:cxnLst/>
              <a:rect l="0" t="0" r="0" b="0"/>
              <a:pathLst>
                <a:path w="294799" h="52644">
                  <a:moveTo>
                    <a:pt x="294798" y="0"/>
                  </a:moveTo>
                  <a:lnTo>
                    <a:pt x="236181" y="14655"/>
                  </a:lnTo>
                  <a:lnTo>
                    <a:pt x="182007" y="28198"/>
                  </a:lnTo>
                  <a:lnTo>
                    <a:pt x="123126" y="39019"/>
                  </a:lnTo>
                  <a:lnTo>
                    <a:pt x="61106" y="4709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49993" y="516034"/>
              <a:ext cx="139645" cy="158201"/>
            </a:xfrm>
            <a:custGeom>
              <a:avLst/>
              <a:gdLst/>
              <a:ahLst/>
              <a:cxnLst/>
              <a:rect l="0" t="0" r="0" b="0"/>
              <a:pathLst>
                <a:path w="139645" h="158201">
                  <a:moveTo>
                    <a:pt x="13302" y="52504"/>
                  </a:moveTo>
                  <a:lnTo>
                    <a:pt x="2123" y="63683"/>
                  </a:lnTo>
                  <a:lnTo>
                    <a:pt x="0" y="70485"/>
                  </a:lnTo>
                  <a:lnTo>
                    <a:pt x="2602" y="96826"/>
                  </a:lnTo>
                  <a:lnTo>
                    <a:pt x="18274" y="158200"/>
                  </a:lnTo>
                  <a:lnTo>
                    <a:pt x="17787" y="158063"/>
                  </a:lnTo>
                  <a:lnTo>
                    <a:pt x="8598" y="121449"/>
                  </a:lnTo>
                  <a:lnTo>
                    <a:pt x="5094" y="60231"/>
                  </a:lnTo>
                  <a:lnTo>
                    <a:pt x="8874" y="34881"/>
                  </a:lnTo>
                  <a:lnTo>
                    <a:pt x="17573" y="15036"/>
                  </a:lnTo>
                  <a:lnTo>
                    <a:pt x="23168" y="6469"/>
                  </a:lnTo>
                  <a:lnTo>
                    <a:pt x="30408" y="1927"/>
                  </a:lnTo>
                  <a:lnTo>
                    <a:pt x="47811" y="0"/>
                  </a:lnTo>
                  <a:lnTo>
                    <a:pt x="67244" y="9282"/>
                  </a:lnTo>
                  <a:lnTo>
                    <a:pt x="102726" y="38247"/>
                  </a:lnTo>
                  <a:lnTo>
                    <a:pt x="119476" y="65048"/>
                  </a:lnTo>
                  <a:lnTo>
                    <a:pt x="136179" y="112821"/>
                  </a:lnTo>
                  <a:lnTo>
                    <a:pt x="139644" y="1367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7747" y="347440"/>
              <a:ext cx="26647" cy="326384"/>
            </a:xfrm>
            <a:custGeom>
              <a:avLst/>
              <a:gdLst/>
              <a:ahLst/>
              <a:cxnLst/>
              <a:rect l="0" t="0" r="0" b="0"/>
              <a:pathLst>
                <a:path w="26647" h="326384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3787" y="172623"/>
                  </a:lnTo>
                  <a:lnTo>
                    <a:pt x="15657" y="233880"/>
                  </a:lnTo>
                  <a:lnTo>
                    <a:pt x="17197" y="288700"/>
                  </a:lnTo>
                  <a:lnTo>
                    <a:pt x="2664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00165" y="46325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7" y="8334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33273" y="493340"/>
              <a:ext cx="119577" cy="161686"/>
            </a:xfrm>
            <a:custGeom>
              <a:avLst/>
              <a:gdLst/>
              <a:ahLst/>
              <a:cxnLst/>
              <a:rect l="0" t="0" r="0" b="0"/>
              <a:pathLst>
                <a:path w="119577" h="161686">
                  <a:moveTo>
                    <a:pt x="24820" y="75198"/>
                  </a:moveTo>
                  <a:lnTo>
                    <a:pt x="67512" y="72079"/>
                  </a:lnTo>
                  <a:lnTo>
                    <a:pt x="87078" y="65623"/>
                  </a:lnTo>
                  <a:lnTo>
                    <a:pt x="103573" y="54955"/>
                  </a:lnTo>
                  <a:lnTo>
                    <a:pt x="107737" y="46495"/>
                  </a:lnTo>
                  <a:lnTo>
                    <a:pt x="109245" y="24617"/>
                  </a:lnTo>
                  <a:lnTo>
                    <a:pt x="105670" y="15741"/>
                  </a:lnTo>
                  <a:lnTo>
                    <a:pt x="92339" y="2759"/>
                  </a:lnTo>
                  <a:lnTo>
                    <a:pt x="83870" y="0"/>
                  </a:lnTo>
                  <a:lnTo>
                    <a:pt x="65102" y="53"/>
                  </a:lnTo>
                  <a:lnTo>
                    <a:pt x="34806" y="12249"/>
                  </a:lnTo>
                  <a:lnTo>
                    <a:pt x="20289" y="27334"/>
                  </a:lnTo>
                  <a:lnTo>
                    <a:pt x="1438" y="65614"/>
                  </a:lnTo>
                  <a:lnTo>
                    <a:pt x="0" y="89266"/>
                  </a:lnTo>
                  <a:lnTo>
                    <a:pt x="4430" y="114206"/>
                  </a:lnTo>
                  <a:lnTo>
                    <a:pt x="14198" y="136989"/>
                  </a:lnTo>
                  <a:lnTo>
                    <a:pt x="29458" y="152574"/>
                  </a:lnTo>
                  <a:lnTo>
                    <a:pt x="38440" y="158367"/>
                  </a:lnTo>
                  <a:lnTo>
                    <a:pt x="60899" y="161685"/>
                  </a:lnTo>
                  <a:lnTo>
                    <a:pt x="93612" y="156976"/>
                  </a:lnTo>
                  <a:lnTo>
                    <a:pt x="119576" y="148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484310"/>
              <a:ext cx="94758" cy="161514"/>
            </a:xfrm>
            <a:custGeom>
              <a:avLst/>
              <a:gdLst/>
              <a:ahLst/>
              <a:cxnLst/>
              <a:rect l="0" t="0" r="0" b="0"/>
              <a:pathLst>
                <a:path w="94758" h="161514">
                  <a:moveTo>
                    <a:pt x="0" y="73700"/>
                  </a:moveTo>
                  <a:lnTo>
                    <a:pt x="3120" y="116392"/>
                  </a:lnTo>
                  <a:lnTo>
                    <a:pt x="15619" y="161513"/>
                  </a:lnTo>
                  <a:lnTo>
                    <a:pt x="5841" y="127594"/>
                  </a:lnTo>
                  <a:lnTo>
                    <a:pt x="2324" y="70004"/>
                  </a:lnTo>
                  <a:lnTo>
                    <a:pt x="6102" y="45151"/>
                  </a:lnTo>
                  <a:lnTo>
                    <a:pt x="11087" y="35950"/>
                  </a:lnTo>
                  <a:lnTo>
                    <a:pt x="25985" y="22607"/>
                  </a:lnTo>
                  <a:lnTo>
                    <a:pt x="62975" y="567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252891" y="463253"/>
              <a:ext cx="94757" cy="149130"/>
            </a:xfrm>
            <a:custGeom>
              <a:avLst/>
              <a:gdLst/>
              <a:ahLst/>
              <a:cxnLst/>
              <a:rect l="0" t="0" r="0" b="0"/>
              <a:pathLst>
                <a:path w="94757" h="149130">
                  <a:moveTo>
                    <a:pt x="0" y="63171"/>
                  </a:moveTo>
                  <a:lnTo>
                    <a:pt x="8333" y="100649"/>
                  </a:lnTo>
                  <a:lnTo>
                    <a:pt x="16305" y="149129"/>
                  </a:lnTo>
                  <a:lnTo>
                    <a:pt x="5124" y="96507"/>
                  </a:lnTo>
                  <a:lnTo>
                    <a:pt x="15175" y="42345"/>
                  </a:lnTo>
                  <a:lnTo>
                    <a:pt x="20645" y="34079"/>
                  </a:lnTo>
                  <a:lnTo>
                    <a:pt x="36081" y="21776"/>
                  </a:lnTo>
                  <a:lnTo>
                    <a:pt x="78581" y="367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65598" y="494839"/>
              <a:ext cx="135640" cy="137488"/>
            </a:xfrm>
            <a:custGeom>
              <a:avLst/>
              <a:gdLst/>
              <a:ahLst/>
              <a:cxnLst/>
              <a:rect l="0" t="0" r="0" b="0"/>
              <a:pathLst>
                <a:path w="135640" h="137488">
                  <a:moveTo>
                    <a:pt x="97863" y="0"/>
                  </a:moveTo>
                  <a:lnTo>
                    <a:pt x="75506" y="0"/>
                  </a:lnTo>
                  <a:lnTo>
                    <a:pt x="44835" y="11178"/>
                  </a:lnTo>
                  <a:lnTo>
                    <a:pt x="19110" y="29308"/>
                  </a:lnTo>
                  <a:lnTo>
                    <a:pt x="2259" y="55087"/>
                  </a:lnTo>
                  <a:lnTo>
                    <a:pt x="0" y="74786"/>
                  </a:lnTo>
                  <a:lnTo>
                    <a:pt x="4065" y="94069"/>
                  </a:lnTo>
                  <a:lnTo>
                    <a:pt x="13671" y="110439"/>
                  </a:lnTo>
                  <a:lnTo>
                    <a:pt x="37822" y="132808"/>
                  </a:lnTo>
                  <a:lnTo>
                    <a:pt x="47307" y="136502"/>
                  </a:lnTo>
                  <a:lnTo>
                    <a:pt x="67205" y="137487"/>
                  </a:lnTo>
                  <a:lnTo>
                    <a:pt x="98137" y="125875"/>
                  </a:lnTo>
                  <a:lnTo>
                    <a:pt x="123940" y="107616"/>
                  </a:lnTo>
                  <a:lnTo>
                    <a:pt x="132849" y="87994"/>
                  </a:lnTo>
                  <a:lnTo>
                    <a:pt x="135639" y="64845"/>
                  </a:lnTo>
                  <a:lnTo>
                    <a:pt x="132980" y="42858"/>
                  </a:lnTo>
                  <a:lnTo>
                    <a:pt x="124779" y="24507"/>
                  </a:lnTo>
                  <a:lnTo>
                    <a:pt x="114505" y="1089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95046" y="496253"/>
              <a:ext cx="188157" cy="356556"/>
            </a:xfrm>
            <a:custGeom>
              <a:avLst/>
              <a:gdLst/>
              <a:ahLst/>
              <a:cxnLst/>
              <a:rect l="0" t="0" r="0" b="0"/>
              <a:pathLst>
                <a:path w="188157" h="356556">
                  <a:moveTo>
                    <a:pt x="147399" y="156513"/>
                  </a:moveTo>
                  <a:lnTo>
                    <a:pt x="171118" y="112551"/>
                  </a:lnTo>
                  <a:lnTo>
                    <a:pt x="176654" y="76677"/>
                  </a:lnTo>
                  <a:lnTo>
                    <a:pt x="171710" y="53180"/>
                  </a:lnTo>
                  <a:lnTo>
                    <a:pt x="160544" y="31039"/>
                  </a:lnTo>
                  <a:lnTo>
                    <a:pt x="143883" y="9500"/>
                  </a:lnTo>
                  <a:lnTo>
                    <a:pt x="133356" y="3522"/>
                  </a:lnTo>
                  <a:lnTo>
                    <a:pt x="109183" y="0"/>
                  </a:lnTo>
                  <a:lnTo>
                    <a:pt x="89080" y="5454"/>
                  </a:lnTo>
                  <a:lnTo>
                    <a:pt x="80444" y="10183"/>
                  </a:lnTo>
                  <a:lnTo>
                    <a:pt x="67728" y="27917"/>
                  </a:lnTo>
                  <a:lnTo>
                    <a:pt x="60517" y="50226"/>
                  </a:lnTo>
                  <a:lnTo>
                    <a:pt x="61212" y="71840"/>
                  </a:lnTo>
                  <a:lnTo>
                    <a:pt x="73769" y="103739"/>
                  </a:lnTo>
                  <a:lnTo>
                    <a:pt x="88938" y="118630"/>
                  </a:lnTo>
                  <a:lnTo>
                    <a:pt x="97897" y="124239"/>
                  </a:lnTo>
                  <a:lnTo>
                    <a:pt x="106209" y="125638"/>
                  </a:lnTo>
                  <a:lnTo>
                    <a:pt x="114090" y="124232"/>
                  </a:lnTo>
                  <a:lnTo>
                    <a:pt x="129085" y="116430"/>
                  </a:lnTo>
                  <a:lnTo>
                    <a:pt x="143549" y="105163"/>
                  </a:lnTo>
                  <a:lnTo>
                    <a:pt x="151537" y="86118"/>
                  </a:lnTo>
                  <a:lnTo>
                    <a:pt x="153667" y="74488"/>
                  </a:lnTo>
                  <a:lnTo>
                    <a:pt x="155087" y="72584"/>
                  </a:lnTo>
                  <a:lnTo>
                    <a:pt x="166084" y="133976"/>
                  </a:lnTo>
                  <a:lnTo>
                    <a:pt x="182644" y="196815"/>
                  </a:lnTo>
                  <a:lnTo>
                    <a:pt x="188156" y="248789"/>
                  </a:lnTo>
                  <a:lnTo>
                    <a:pt x="186771" y="287839"/>
                  </a:lnTo>
                  <a:lnTo>
                    <a:pt x="178156" y="306907"/>
                  </a:lnTo>
                  <a:lnTo>
                    <a:pt x="163409" y="320061"/>
                  </a:lnTo>
                  <a:lnTo>
                    <a:pt x="143986" y="328637"/>
                  </a:lnTo>
                  <a:lnTo>
                    <a:pt x="93389" y="337262"/>
                  </a:lnTo>
                  <a:lnTo>
                    <a:pt x="38335" y="344295"/>
                  </a:lnTo>
                  <a:lnTo>
                    <a:pt x="19767" y="348376"/>
                  </a:lnTo>
                  <a:lnTo>
                    <a:pt x="0" y="356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01689" y="475401"/>
              <a:ext cx="182913" cy="160180"/>
            </a:xfrm>
            <a:custGeom>
              <a:avLst/>
              <a:gdLst/>
              <a:ahLst/>
              <a:cxnLst/>
              <a:rect l="0" t="0" r="0" b="0"/>
              <a:pathLst>
                <a:path w="182913" h="160180">
                  <a:moveTo>
                    <a:pt x="98684" y="72080"/>
                  </a:moveTo>
                  <a:lnTo>
                    <a:pt x="84029" y="9988"/>
                  </a:lnTo>
                  <a:lnTo>
                    <a:pt x="77216" y="3779"/>
                  </a:lnTo>
                  <a:lnTo>
                    <a:pt x="67994" y="810"/>
                  </a:lnTo>
                  <a:lnTo>
                    <a:pt x="57167" y="0"/>
                  </a:lnTo>
                  <a:lnTo>
                    <a:pt x="47609" y="2970"/>
                  </a:lnTo>
                  <a:lnTo>
                    <a:pt x="30750" y="15628"/>
                  </a:lnTo>
                  <a:lnTo>
                    <a:pt x="13694" y="42486"/>
                  </a:lnTo>
                  <a:lnTo>
                    <a:pt x="1232" y="72670"/>
                  </a:lnTo>
                  <a:lnTo>
                    <a:pt x="0" y="96519"/>
                  </a:lnTo>
                  <a:lnTo>
                    <a:pt x="8740" y="144368"/>
                  </a:lnTo>
                  <a:lnTo>
                    <a:pt x="15325" y="151858"/>
                  </a:lnTo>
                  <a:lnTo>
                    <a:pt x="35119" y="160179"/>
                  </a:lnTo>
                  <a:lnTo>
                    <a:pt x="44609" y="160059"/>
                  </a:lnTo>
                  <a:lnTo>
                    <a:pt x="61392" y="153686"/>
                  </a:lnTo>
                  <a:lnTo>
                    <a:pt x="76651" y="136815"/>
                  </a:lnTo>
                  <a:lnTo>
                    <a:pt x="88891" y="113720"/>
                  </a:lnTo>
                  <a:lnTo>
                    <a:pt x="96749" y="60765"/>
                  </a:lnTo>
                  <a:lnTo>
                    <a:pt x="97394" y="46989"/>
                  </a:lnTo>
                  <a:lnTo>
                    <a:pt x="98994" y="43655"/>
                  </a:lnTo>
                  <a:lnTo>
                    <a:pt x="101230" y="47281"/>
                  </a:lnTo>
                  <a:lnTo>
                    <a:pt x="123084" y="104262"/>
                  </a:lnTo>
                  <a:lnTo>
                    <a:pt x="148477" y="140308"/>
                  </a:lnTo>
                  <a:lnTo>
                    <a:pt x="162148" y="149197"/>
                  </a:lnTo>
                  <a:lnTo>
                    <a:pt x="182912" y="156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89063" y="200041"/>
              <a:ext cx="37653" cy="410612"/>
            </a:xfrm>
            <a:custGeom>
              <a:avLst/>
              <a:gdLst/>
              <a:ahLst/>
              <a:cxnLst/>
              <a:rect l="0" t="0" r="0" b="0"/>
              <a:pathLst>
                <a:path w="37653" h="41061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1350" y="147269"/>
                  </a:lnTo>
                  <a:lnTo>
                    <a:pt x="20630" y="210531"/>
                  </a:lnTo>
                  <a:lnTo>
                    <a:pt x="25199" y="273730"/>
                  </a:lnTo>
                  <a:lnTo>
                    <a:pt x="26553" y="325730"/>
                  </a:lnTo>
                  <a:lnTo>
                    <a:pt x="35381" y="384962"/>
                  </a:lnTo>
                  <a:lnTo>
                    <a:pt x="37652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00373" y="34744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61639" y="2195"/>
                  </a:lnTo>
                  <a:lnTo>
                    <a:pt x="102508" y="434"/>
                  </a:lnTo>
                  <a:lnTo>
                    <a:pt x="43135" y="52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43992" y="484310"/>
              <a:ext cx="19594" cy="147400"/>
            </a:xfrm>
            <a:custGeom>
              <a:avLst/>
              <a:gdLst/>
              <a:ahLst/>
              <a:cxnLst/>
              <a:rect l="0" t="0" r="0" b="0"/>
              <a:pathLst>
                <a:path w="19594" h="147400">
                  <a:moveTo>
                    <a:pt x="9065" y="0"/>
                  </a:moveTo>
                  <a:lnTo>
                    <a:pt x="0" y="58617"/>
                  </a:lnTo>
                  <a:lnTo>
                    <a:pt x="7231" y="110452"/>
                  </a:lnTo>
                  <a:lnTo>
                    <a:pt x="19593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42528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58342" y="431668"/>
              <a:ext cx="73700" cy="164807"/>
            </a:xfrm>
            <a:custGeom>
              <a:avLst/>
              <a:gdLst/>
              <a:ahLst/>
              <a:cxnLst/>
              <a:rect l="0" t="0" r="0" b="0"/>
              <a:pathLst>
                <a:path w="73700" h="164807">
                  <a:moveTo>
                    <a:pt x="0" y="84228"/>
                  </a:moveTo>
                  <a:lnTo>
                    <a:pt x="19128" y="146486"/>
                  </a:lnTo>
                  <a:lnTo>
                    <a:pt x="30338" y="162981"/>
                  </a:lnTo>
                  <a:lnTo>
                    <a:pt x="36603" y="164806"/>
                  </a:lnTo>
                  <a:lnTo>
                    <a:pt x="43119" y="162513"/>
                  </a:lnTo>
                  <a:lnTo>
                    <a:pt x="49803" y="157475"/>
                  </a:lnTo>
                  <a:lnTo>
                    <a:pt x="57229" y="139399"/>
                  </a:lnTo>
                  <a:lnTo>
                    <a:pt x="61997" y="84077"/>
                  </a:lnTo>
                  <a:lnTo>
                    <a:pt x="71349" y="2554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16269" y="411958"/>
              <a:ext cx="168457" cy="216631"/>
            </a:xfrm>
            <a:custGeom>
              <a:avLst/>
              <a:gdLst/>
              <a:ahLst/>
              <a:cxnLst/>
              <a:rect l="0" t="0" r="0" b="0"/>
              <a:pathLst>
                <a:path w="168457" h="216631">
                  <a:moveTo>
                    <a:pt x="0" y="82881"/>
                  </a:moveTo>
                  <a:lnTo>
                    <a:pt x="5589" y="99648"/>
                  </a:lnTo>
                  <a:lnTo>
                    <a:pt x="17692" y="111000"/>
                  </a:lnTo>
                  <a:lnTo>
                    <a:pt x="25833" y="115665"/>
                  </a:lnTo>
                  <a:lnTo>
                    <a:pt x="44237" y="117729"/>
                  </a:lnTo>
                  <a:lnTo>
                    <a:pt x="64114" y="113577"/>
                  </a:lnTo>
                  <a:lnTo>
                    <a:pt x="84647" y="103932"/>
                  </a:lnTo>
                  <a:lnTo>
                    <a:pt x="91527" y="95745"/>
                  </a:lnTo>
                  <a:lnTo>
                    <a:pt x="99170" y="74170"/>
                  </a:lnTo>
                  <a:lnTo>
                    <a:pt x="97884" y="41306"/>
                  </a:lnTo>
                  <a:lnTo>
                    <a:pt x="84505" y="9341"/>
                  </a:lnTo>
                  <a:lnTo>
                    <a:pt x="77394" y="3439"/>
                  </a:lnTo>
                  <a:lnTo>
                    <a:pt x="69143" y="674"/>
                  </a:lnTo>
                  <a:lnTo>
                    <a:pt x="60134" y="0"/>
                  </a:lnTo>
                  <a:lnTo>
                    <a:pt x="51787" y="4230"/>
                  </a:lnTo>
                  <a:lnTo>
                    <a:pt x="36275" y="21409"/>
                  </a:lnTo>
                  <a:lnTo>
                    <a:pt x="15658" y="63329"/>
                  </a:lnTo>
                  <a:lnTo>
                    <a:pt x="6329" y="101914"/>
                  </a:lnTo>
                  <a:lnTo>
                    <a:pt x="12472" y="153754"/>
                  </a:lnTo>
                  <a:lnTo>
                    <a:pt x="19581" y="175212"/>
                  </a:lnTo>
                  <a:lnTo>
                    <a:pt x="30540" y="192547"/>
                  </a:lnTo>
                  <a:lnTo>
                    <a:pt x="46329" y="204931"/>
                  </a:lnTo>
                  <a:lnTo>
                    <a:pt x="66214" y="213165"/>
                  </a:lnTo>
                  <a:lnTo>
                    <a:pt x="102547" y="216630"/>
                  </a:lnTo>
                  <a:lnTo>
                    <a:pt x="143739" y="211033"/>
                  </a:lnTo>
                  <a:lnTo>
                    <a:pt x="168456" y="2092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37409" y="263212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2050"/>
                  </a:lnTo>
                  <a:lnTo>
                    <a:pt x="0" y="111349"/>
                  </a:lnTo>
                  <a:lnTo>
                    <a:pt x="0" y="171422"/>
                  </a:lnTo>
                  <a:lnTo>
                    <a:pt x="0" y="225097"/>
                  </a:lnTo>
                  <a:lnTo>
                    <a:pt x="0" y="279215"/>
                  </a:lnTo>
                  <a:lnTo>
                    <a:pt x="0" y="32176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90010" y="132316"/>
              <a:ext cx="308011" cy="267767"/>
            </a:xfrm>
            <a:custGeom>
              <a:avLst/>
              <a:gdLst/>
              <a:ahLst/>
              <a:cxnLst/>
              <a:rect l="0" t="0" r="0" b="0"/>
              <a:pathLst>
                <a:path w="308011" h="267767">
                  <a:moveTo>
                    <a:pt x="0" y="78253"/>
                  </a:moveTo>
                  <a:lnTo>
                    <a:pt x="5589" y="61486"/>
                  </a:lnTo>
                  <a:lnTo>
                    <a:pt x="17692" y="47015"/>
                  </a:lnTo>
                  <a:lnTo>
                    <a:pt x="44236" y="28833"/>
                  </a:lnTo>
                  <a:lnTo>
                    <a:pt x="103441" y="8488"/>
                  </a:lnTo>
                  <a:lnTo>
                    <a:pt x="145553" y="0"/>
                  </a:lnTo>
                  <a:lnTo>
                    <a:pt x="205353" y="6427"/>
                  </a:lnTo>
                  <a:lnTo>
                    <a:pt x="229308" y="14745"/>
                  </a:lnTo>
                  <a:lnTo>
                    <a:pt x="261355" y="39159"/>
                  </a:lnTo>
                  <a:lnTo>
                    <a:pt x="285019" y="68620"/>
                  </a:lnTo>
                  <a:lnTo>
                    <a:pt x="308010" y="120485"/>
                  </a:lnTo>
                  <a:lnTo>
                    <a:pt x="307941" y="163166"/>
                  </a:lnTo>
                  <a:lnTo>
                    <a:pt x="297130" y="189692"/>
                  </a:lnTo>
                  <a:lnTo>
                    <a:pt x="267183" y="229728"/>
                  </a:lnTo>
                  <a:lnTo>
                    <a:pt x="240212" y="247267"/>
                  </a:lnTo>
                  <a:lnTo>
                    <a:pt x="190283" y="259044"/>
                  </a:lnTo>
                  <a:lnTo>
                    <a:pt x="178984" y="267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55081" y="452725"/>
              <a:ext cx="40256" cy="159377"/>
            </a:xfrm>
            <a:custGeom>
              <a:avLst/>
              <a:gdLst/>
              <a:ahLst/>
              <a:cxnLst/>
              <a:rect l="0" t="0" r="0" b="0"/>
              <a:pathLst>
                <a:path w="40256" h="159377">
                  <a:moveTo>
                    <a:pt x="8670" y="105285"/>
                  </a:moveTo>
                  <a:lnTo>
                    <a:pt x="17003" y="142763"/>
                  </a:lnTo>
                  <a:lnTo>
                    <a:pt x="17053" y="159376"/>
                  </a:lnTo>
                  <a:lnTo>
                    <a:pt x="15428" y="158893"/>
                  </a:lnTo>
                  <a:lnTo>
                    <a:pt x="4416" y="132902"/>
                  </a:lnTo>
                  <a:lnTo>
                    <a:pt x="0" y="98520"/>
                  </a:lnTo>
                  <a:lnTo>
                    <a:pt x="9839" y="42610"/>
                  </a:lnTo>
                  <a:lnTo>
                    <a:pt x="17378" y="23617"/>
                  </a:lnTo>
                  <a:lnTo>
                    <a:pt x="402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76401" y="478721"/>
              <a:ext cx="108624" cy="133664"/>
            </a:xfrm>
            <a:custGeom>
              <a:avLst/>
              <a:gdLst/>
              <a:ahLst/>
              <a:cxnLst/>
              <a:rect l="0" t="0" r="0" b="0"/>
              <a:pathLst>
                <a:path w="108624" h="133664">
                  <a:moveTo>
                    <a:pt x="87391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2374" y="39672"/>
                  </a:lnTo>
                  <a:lnTo>
                    <a:pt x="2187" y="59342"/>
                  </a:lnTo>
                  <a:lnTo>
                    <a:pt x="0" y="79782"/>
                  </a:lnTo>
                  <a:lnTo>
                    <a:pt x="4097" y="99395"/>
                  </a:lnTo>
                  <a:lnTo>
                    <a:pt x="13717" y="115911"/>
                  </a:lnTo>
                  <a:lnTo>
                    <a:pt x="32031" y="127931"/>
                  </a:lnTo>
                  <a:lnTo>
                    <a:pt x="43465" y="132774"/>
                  </a:lnTo>
                  <a:lnTo>
                    <a:pt x="54598" y="133663"/>
                  </a:lnTo>
                  <a:lnTo>
                    <a:pt x="76326" y="128412"/>
                  </a:lnTo>
                  <a:lnTo>
                    <a:pt x="94562" y="112040"/>
                  </a:lnTo>
                  <a:lnTo>
                    <a:pt x="102700" y="101123"/>
                  </a:lnTo>
                  <a:lnTo>
                    <a:pt x="108623" y="79634"/>
                  </a:lnTo>
                  <a:lnTo>
                    <a:pt x="105381" y="47806"/>
                  </a:lnTo>
                  <a:lnTo>
                    <a:pt x="9792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26963" y="443622"/>
              <a:ext cx="136872" cy="156503"/>
            </a:xfrm>
            <a:custGeom>
              <a:avLst/>
              <a:gdLst/>
              <a:ahLst/>
              <a:cxnLst/>
              <a:rect l="0" t="0" r="0" b="0"/>
              <a:pathLst>
                <a:path w="136872" h="156503">
                  <a:moveTo>
                    <a:pt x="0" y="19631"/>
                  </a:moveTo>
                  <a:lnTo>
                    <a:pt x="17958" y="74676"/>
                  </a:lnTo>
                  <a:lnTo>
                    <a:pt x="35149" y="134144"/>
                  </a:lnTo>
                  <a:lnTo>
                    <a:pt x="35131" y="139257"/>
                  </a:lnTo>
                  <a:lnTo>
                    <a:pt x="32780" y="140326"/>
                  </a:lnTo>
                  <a:lnTo>
                    <a:pt x="28872" y="138699"/>
                  </a:lnTo>
                  <a:lnTo>
                    <a:pt x="24531" y="124413"/>
                  </a:lnTo>
                  <a:lnTo>
                    <a:pt x="22685" y="64972"/>
                  </a:lnTo>
                  <a:lnTo>
                    <a:pt x="30768" y="31116"/>
                  </a:lnTo>
                  <a:lnTo>
                    <a:pt x="41361" y="9528"/>
                  </a:lnTo>
                  <a:lnTo>
                    <a:pt x="48631" y="3537"/>
                  </a:lnTo>
                  <a:lnTo>
                    <a:pt x="56987" y="713"/>
                  </a:lnTo>
                  <a:lnTo>
                    <a:pt x="66068" y="0"/>
                  </a:lnTo>
                  <a:lnTo>
                    <a:pt x="73291" y="3034"/>
                  </a:lnTo>
                  <a:lnTo>
                    <a:pt x="84436" y="15764"/>
                  </a:lnTo>
                  <a:lnTo>
                    <a:pt x="113184" y="74075"/>
                  </a:lnTo>
                  <a:lnTo>
                    <a:pt x="131845" y="131956"/>
                  </a:lnTo>
                  <a:lnTo>
                    <a:pt x="136871" y="156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02642" y="447136"/>
              <a:ext cx="136761" cy="139600"/>
            </a:xfrm>
            <a:custGeom>
              <a:avLst/>
              <a:gdLst/>
              <a:ahLst/>
              <a:cxnLst/>
              <a:rect l="0" t="0" r="0" b="0"/>
              <a:pathLst>
                <a:path w="136761" h="139600">
                  <a:moveTo>
                    <a:pt x="108591" y="5589"/>
                  </a:moveTo>
                  <a:lnTo>
                    <a:pt x="91823" y="0"/>
                  </a:lnTo>
                  <a:lnTo>
                    <a:pt x="74232" y="375"/>
                  </a:lnTo>
                  <a:lnTo>
                    <a:pt x="55886" y="5611"/>
                  </a:lnTo>
                  <a:lnTo>
                    <a:pt x="17798" y="34592"/>
                  </a:lnTo>
                  <a:lnTo>
                    <a:pt x="2010" y="60586"/>
                  </a:lnTo>
                  <a:lnTo>
                    <a:pt x="0" y="80335"/>
                  </a:lnTo>
                  <a:lnTo>
                    <a:pt x="4176" y="99641"/>
                  </a:lnTo>
                  <a:lnTo>
                    <a:pt x="13831" y="116020"/>
                  </a:lnTo>
                  <a:lnTo>
                    <a:pt x="29041" y="127979"/>
                  </a:lnTo>
                  <a:lnTo>
                    <a:pt x="48669" y="136024"/>
                  </a:lnTo>
                  <a:lnTo>
                    <a:pt x="72990" y="139599"/>
                  </a:lnTo>
                  <a:lnTo>
                    <a:pt x="96278" y="134949"/>
                  </a:lnTo>
                  <a:lnTo>
                    <a:pt x="107401" y="130433"/>
                  </a:lnTo>
                  <a:lnTo>
                    <a:pt x="122880" y="116058"/>
                  </a:lnTo>
                  <a:lnTo>
                    <a:pt x="128645" y="107311"/>
                  </a:lnTo>
                  <a:lnTo>
                    <a:pt x="136760" y="72643"/>
                  </a:lnTo>
                  <a:lnTo>
                    <a:pt x="132419" y="49429"/>
                  </a:lnTo>
                  <a:lnTo>
                    <a:pt x="119119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11233" y="421139"/>
              <a:ext cx="175992" cy="180033"/>
            </a:xfrm>
            <a:custGeom>
              <a:avLst/>
              <a:gdLst/>
              <a:ahLst/>
              <a:cxnLst/>
              <a:rect l="0" t="0" r="0" b="0"/>
              <a:pathLst>
                <a:path w="175992" h="180033">
                  <a:moveTo>
                    <a:pt x="0" y="0"/>
                  </a:moveTo>
                  <a:lnTo>
                    <a:pt x="60873" y="34329"/>
                  </a:lnTo>
                  <a:lnTo>
                    <a:pt x="68658" y="40434"/>
                  </a:lnTo>
                  <a:lnTo>
                    <a:pt x="72678" y="49183"/>
                  </a:lnTo>
                  <a:lnTo>
                    <a:pt x="74025" y="71382"/>
                  </a:lnTo>
                  <a:lnTo>
                    <a:pt x="66528" y="123762"/>
                  </a:lnTo>
                  <a:lnTo>
                    <a:pt x="64663" y="151322"/>
                  </a:lnTo>
                  <a:lnTo>
                    <a:pt x="67675" y="161713"/>
                  </a:lnTo>
                  <a:lnTo>
                    <a:pt x="73193" y="169810"/>
                  </a:lnTo>
                  <a:lnTo>
                    <a:pt x="80381" y="176378"/>
                  </a:lnTo>
                  <a:lnTo>
                    <a:pt x="88682" y="179586"/>
                  </a:lnTo>
                  <a:lnTo>
                    <a:pt x="107265" y="180032"/>
                  </a:lnTo>
                  <a:lnTo>
                    <a:pt x="124102" y="173211"/>
                  </a:lnTo>
                  <a:lnTo>
                    <a:pt x="139384" y="161211"/>
                  </a:lnTo>
                  <a:lnTo>
                    <a:pt x="159972" y="134724"/>
                  </a:lnTo>
                  <a:lnTo>
                    <a:pt x="172831" y="103479"/>
                  </a:lnTo>
                  <a:lnTo>
                    <a:pt x="175991" y="66276"/>
                  </a:lnTo>
                  <a:lnTo>
                    <a:pt x="16845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42860" y="443385"/>
              <a:ext cx="147400" cy="219911"/>
            </a:xfrm>
            <a:custGeom>
              <a:avLst/>
              <a:gdLst/>
              <a:ahLst/>
              <a:cxnLst/>
              <a:rect l="0" t="0" r="0" b="0"/>
              <a:pathLst>
                <a:path w="147400" h="219911">
                  <a:moveTo>
                    <a:pt x="0" y="19868"/>
                  </a:moveTo>
                  <a:lnTo>
                    <a:pt x="14654" y="78485"/>
                  </a:lnTo>
                  <a:lnTo>
                    <a:pt x="20962" y="131489"/>
                  </a:lnTo>
                  <a:lnTo>
                    <a:pt x="26748" y="166025"/>
                  </a:lnTo>
                  <a:lnTo>
                    <a:pt x="24366" y="187772"/>
                  </a:lnTo>
                  <a:lnTo>
                    <a:pt x="22093" y="191466"/>
                  </a:lnTo>
                  <a:lnTo>
                    <a:pt x="19408" y="190419"/>
                  </a:lnTo>
                  <a:lnTo>
                    <a:pt x="16448" y="186211"/>
                  </a:lnTo>
                  <a:lnTo>
                    <a:pt x="11697" y="144666"/>
                  </a:lnTo>
                  <a:lnTo>
                    <a:pt x="13879" y="81348"/>
                  </a:lnTo>
                  <a:lnTo>
                    <a:pt x="25169" y="36135"/>
                  </a:lnTo>
                  <a:lnTo>
                    <a:pt x="30817" y="23694"/>
                  </a:lnTo>
                  <a:lnTo>
                    <a:pt x="46452" y="6751"/>
                  </a:lnTo>
                  <a:lnTo>
                    <a:pt x="55534" y="595"/>
                  </a:lnTo>
                  <a:lnTo>
                    <a:pt x="63929" y="0"/>
                  </a:lnTo>
                  <a:lnTo>
                    <a:pt x="71865" y="3113"/>
                  </a:lnTo>
                  <a:lnTo>
                    <a:pt x="94213" y="24263"/>
                  </a:lnTo>
                  <a:lnTo>
                    <a:pt x="112533" y="52756"/>
                  </a:lnTo>
                  <a:lnTo>
                    <a:pt x="132929" y="105438"/>
                  </a:lnTo>
                  <a:lnTo>
                    <a:pt x="144194" y="157697"/>
                  </a:lnTo>
                  <a:lnTo>
                    <a:pt x="147399" y="2199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52833" y="434595"/>
              <a:ext cx="157236" cy="228701"/>
            </a:xfrm>
            <a:custGeom>
              <a:avLst/>
              <a:gdLst/>
              <a:ahLst/>
              <a:cxnLst/>
              <a:rect l="0" t="0" r="0" b="0"/>
              <a:pathLst>
                <a:path w="157236" h="228701">
                  <a:moveTo>
                    <a:pt x="147996" y="18130"/>
                  </a:moveTo>
                  <a:lnTo>
                    <a:pt x="131228" y="6952"/>
                  </a:lnTo>
                  <a:lnTo>
                    <a:pt x="92855" y="0"/>
                  </a:lnTo>
                  <a:lnTo>
                    <a:pt x="55618" y="3529"/>
                  </a:lnTo>
                  <a:lnTo>
                    <a:pt x="22359" y="17573"/>
                  </a:lnTo>
                  <a:lnTo>
                    <a:pt x="7149" y="33090"/>
                  </a:lnTo>
                  <a:lnTo>
                    <a:pt x="1456" y="42142"/>
                  </a:lnTo>
                  <a:lnTo>
                    <a:pt x="0" y="51685"/>
                  </a:lnTo>
                  <a:lnTo>
                    <a:pt x="4621" y="71648"/>
                  </a:lnTo>
                  <a:lnTo>
                    <a:pt x="10299" y="79545"/>
                  </a:lnTo>
                  <a:lnTo>
                    <a:pt x="25966" y="91439"/>
                  </a:lnTo>
                  <a:lnTo>
                    <a:pt x="85203" y="116053"/>
                  </a:lnTo>
                  <a:lnTo>
                    <a:pt x="148029" y="143012"/>
                  </a:lnTo>
                  <a:lnTo>
                    <a:pt x="153867" y="151687"/>
                  </a:lnTo>
                  <a:lnTo>
                    <a:pt x="157235" y="173805"/>
                  </a:lnTo>
                  <a:lnTo>
                    <a:pt x="151712" y="192994"/>
                  </a:lnTo>
                  <a:lnTo>
                    <a:pt x="146963" y="201386"/>
                  </a:lnTo>
                  <a:lnTo>
                    <a:pt x="132329" y="213831"/>
                  </a:lnTo>
                  <a:lnTo>
                    <a:pt x="112957" y="222091"/>
                  </a:lnTo>
                  <a:lnTo>
                    <a:pt x="53239" y="228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5326" y="715937"/>
              <a:ext cx="3632333" cy="115815"/>
            </a:xfrm>
            <a:custGeom>
              <a:avLst/>
              <a:gdLst/>
              <a:ahLst/>
              <a:cxnLst/>
              <a:rect l="0" t="0" r="0" b="0"/>
              <a:pathLst>
                <a:path w="3632333" h="115815">
                  <a:moveTo>
                    <a:pt x="3632332" y="42114"/>
                  </a:moveTo>
                  <a:lnTo>
                    <a:pt x="3570051" y="25326"/>
                  </a:lnTo>
                  <a:lnTo>
                    <a:pt x="3516001" y="21901"/>
                  </a:lnTo>
                  <a:lnTo>
                    <a:pt x="3460264" y="15635"/>
                  </a:lnTo>
                  <a:lnTo>
                    <a:pt x="3407044" y="12042"/>
                  </a:lnTo>
                  <a:lnTo>
                    <a:pt x="3346821" y="5388"/>
                  </a:lnTo>
                  <a:lnTo>
                    <a:pt x="3284523" y="1597"/>
                  </a:lnTo>
                  <a:lnTo>
                    <a:pt x="3239494" y="710"/>
                  </a:lnTo>
                  <a:lnTo>
                    <a:pt x="3192185" y="316"/>
                  </a:lnTo>
                  <a:lnTo>
                    <a:pt x="3143863" y="140"/>
                  </a:lnTo>
                  <a:lnTo>
                    <a:pt x="3095090" y="63"/>
                  </a:lnTo>
                  <a:lnTo>
                    <a:pt x="3049627" y="28"/>
                  </a:lnTo>
                  <a:lnTo>
                    <a:pt x="2997724" y="9"/>
                  </a:lnTo>
                  <a:lnTo>
                    <a:pt x="2935145" y="2"/>
                  </a:lnTo>
                  <a:lnTo>
                    <a:pt x="2872395" y="1"/>
                  </a:lnTo>
                  <a:lnTo>
                    <a:pt x="2814939" y="6066"/>
                  </a:lnTo>
                  <a:lnTo>
                    <a:pt x="2758530" y="4665"/>
                  </a:lnTo>
                  <a:lnTo>
                    <a:pt x="2696738" y="9371"/>
                  </a:lnTo>
                  <a:lnTo>
                    <a:pt x="2645550" y="10186"/>
                  </a:lnTo>
                  <a:lnTo>
                    <a:pt x="2583087" y="10461"/>
                  </a:lnTo>
                  <a:lnTo>
                    <a:pt x="2532847" y="10509"/>
                  </a:lnTo>
                  <a:lnTo>
                    <a:pt x="2480916" y="9353"/>
                  </a:lnTo>
                  <a:lnTo>
                    <a:pt x="2428485" y="3291"/>
                  </a:lnTo>
                  <a:lnTo>
                    <a:pt x="2374735" y="975"/>
                  </a:lnTo>
                  <a:lnTo>
                    <a:pt x="2316045" y="289"/>
                  </a:lnTo>
                  <a:lnTo>
                    <a:pt x="2259921" y="86"/>
                  </a:lnTo>
                  <a:lnTo>
                    <a:pt x="2200528" y="1196"/>
                  </a:lnTo>
                  <a:lnTo>
                    <a:pt x="2144195" y="7244"/>
                  </a:lnTo>
                  <a:lnTo>
                    <a:pt x="2083571" y="9555"/>
                  </a:lnTo>
                  <a:lnTo>
                    <a:pt x="2022324" y="10240"/>
                  </a:lnTo>
                  <a:lnTo>
                    <a:pt x="1965442" y="9274"/>
                  </a:lnTo>
                  <a:lnTo>
                    <a:pt x="1904654" y="3268"/>
                  </a:lnTo>
                  <a:lnTo>
                    <a:pt x="1842190" y="968"/>
                  </a:lnTo>
                  <a:lnTo>
                    <a:pt x="1779228" y="287"/>
                  </a:lnTo>
                  <a:lnTo>
                    <a:pt x="1737163" y="128"/>
                  </a:lnTo>
                  <a:lnTo>
                    <a:pt x="1691951" y="57"/>
                  </a:lnTo>
                  <a:lnTo>
                    <a:pt x="1645731" y="26"/>
                  </a:lnTo>
                  <a:lnTo>
                    <a:pt x="1601792" y="12"/>
                  </a:lnTo>
                  <a:lnTo>
                    <a:pt x="1555747" y="5"/>
                  </a:lnTo>
                  <a:lnTo>
                    <a:pt x="1509156" y="3"/>
                  </a:lnTo>
                  <a:lnTo>
                    <a:pt x="1465053" y="1"/>
                  </a:lnTo>
                  <a:lnTo>
                    <a:pt x="1418935" y="1"/>
                  </a:lnTo>
                  <a:lnTo>
                    <a:pt x="1372312" y="1"/>
                  </a:lnTo>
                  <a:lnTo>
                    <a:pt x="1328194" y="0"/>
                  </a:lnTo>
                  <a:lnTo>
                    <a:pt x="1282070" y="0"/>
                  </a:lnTo>
                  <a:lnTo>
                    <a:pt x="1235444" y="0"/>
                  </a:lnTo>
                  <a:lnTo>
                    <a:pt x="1191324" y="0"/>
                  </a:lnTo>
                  <a:lnTo>
                    <a:pt x="1145200" y="3120"/>
                  </a:lnTo>
                  <a:lnTo>
                    <a:pt x="1097404" y="7236"/>
                  </a:lnTo>
                  <a:lnTo>
                    <a:pt x="1048865" y="9065"/>
                  </a:lnTo>
                  <a:lnTo>
                    <a:pt x="999996" y="9878"/>
                  </a:lnTo>
                  <a:lnTo>
                    <a:pt x="952150" y="10240"/>
                  </a:lnTo>
                  <a:lnTo>
                    <a:pt x="907489" y="10400"/>
                  </a:lnTo>
                  <a:lnTo>
                    <a:pt x="861123" y="13591"/>
                  </a:lnTo>
                  <a:lnTo>
                    <a:pt x="813220" y="18909"/>
                  </a:lnTo>
                  <a:lnTo>
                    <a:pt x="764633" y="25172"/>
                  </a:lnTo>
                  <a:lnTo>
                    <a:pt x="715743" y="28735"/>
                  </a:lnTo>
                  <a:lnTo>
                    <a:pt x="666718" y="31489"/>
                  </a:lnTo>
                  <a:lnTo>
                    <a:pt x="617633" y="36612"/>
                  </a:lnTo>
                  <a:lnTo>
                    <a:pt x="565402" y="42788"/>
                  </a:lnTo>
                  <a:lnTo>
                    <a:pt x="512163" y="49433"/>
                  </a:lnTo>
                  <a:lnTo>
                    <a:pt x="461204" y="56286"/>
                  </a:lnTo>
                  <a:lnTo>
                    <a:pt x="411260" y="63231"/>
                  </a:lnTo>
                  <a:lnTo>
                    <a:pt x="361767" y="70217"/>
                  </a:lnTo>
                  <a:lnTo>
                    <a:pt x="312474" y="77221"/>
                  </a:lnTo>
                  <a:lnTo>
                    <a:pt x="260150" y="84234"/>
                  </a:lnTo>
                  <a:lnTo>
                    <a:pt x="205699" y="91250"/>
                  </a:lnTo>
                  <a:lnTo>
                    <a:pt x="150303" y="98267"/>
                  </a:lnTo>
                  <a:lnTo>
                    <a:pt x="103846" y="105286"/>
                  </a:lnTo>
                  <a:lnTo>
                    <a:pt x="47927" y="11269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69326" y="410611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8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4780652" y="210569"/>
            <a:ext cx="5000323" cy="759105"/>
            <a:chOff x="4780652" y="210569"/>
            <a:chExt cx="5000323" cy="759105"/>
          </a:xfrm>
        </p:grpSpPr>
        <p:sp>
          <p:nvSpPr>
            <p:cNvPr id="32" name="Freeform 31"/>
            <p:cNvSpPr/>
            <p:nvPr/>
          </p:nvSpPr>
          <p:spPr>
            <a:xfrm>
              <a:off x="4780652" y="210569"/>
              <a:ext cx="291960" cy="487092"/>
            </a:xfrm>
            <a:custGeom>
              <a:avLst/>
              <a:gdLst/>
              <a:ahLst/>
              <a:cxnLst/>
              <a:rect l="0" t="0" r="0" b="0"/>
              <a:pathLst>
                <a:path w="291960" h="487092">
                  <a:moveTo>
                    <a:pt x="41400" y="31586"/>
                  </a:moveTo>
                  <a:lnTo>
                    <a:pt x="24611" y="93866"/>
                  </a:lnTo>
                  <a:lnTo>
                    <a:pt x="15316" y="156193"/>
                  </a:lnTo>
                  <a:lnTo>
                    <a:pt x="9731" y="214171"/>
                  </a:lnTo>
                  <a:lnTo>
                    <a:pt x="1696" y="268083"/>
                  </a:lnTo>
                  <a:lnTo>
                    <a:pt x="0" y="320418"/>
                  </a:lnTo>
                  <a:lnTo>
                    <a:pt x="2617" y="374139"/>
                  </a:lnTo>
                  <a:lnTo>
                    <a:pt x="19571" y="434213"/>
                  </a:lnTo>
                  <a:lnTo>
                    <a:pt x="35207" y="456586"/>
                  </a:lnTo>
                  <a:lnTo>
                    <a:pt x="53855" y="473159"/>
                  </a:lnTo>
                  <a:lnTo>
                    <a:pt x="73841" y="484424"/>
                  </a:lnTo>
                  <a:lnTo>
                    <a:pt x="97542" y="487091"/>
                  </a:lnTo>
                  <a:lnTo>
                    <a:pt x="110413" y="486164"/>
                  </a:lnTo>
                  <a:lnTo>
                    <a:pt x="150885" y="468093"/>
                  </a:lnTo>
                  <a:lnTo>
                    <a:pt x="214239" y="415702"/>
                  </a:lnTo>
                  <a:lnTo>
                    <a:pt x="231561" y="387943"/>
                  </a:lnTo>
                  <a:lnTo>
                    <a:pt x="255130" y="332651"/>
                  </a:lnTo>
                  <a:lnTo>
                    <a:pt x="276028" y="274567"/>
                  </a:lnTo>
                  <a:lnTo>
                    <a:pt x="286914" y="225633"/>
                  </a:lnTo>
                  <a:lnTo>
                    <a:pt x="291959" y="166680"/>
                  </a:lnTo>
                  <a:lnTo>
                    <a:pt x="287865" y="104759"/>
                  </a:lnTo>
                  <a:lnTo>
                    <a:pt x="279243" y="53137"/>
                  </a:lnTo>
                  <a:lnTo>
                    <a:pt x="26249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15925" y="443064"/>
              <a:ext cx="193455" cy="258005"/>
            </a:xfrm>
            <a:custGeom>
              <a:avLst/>
              <a:gdLst/>
              <a:ahLst/>
              <a:cxnLst/>
              <a:rect l="0" t="0" r="0" b="0"/>
              <a:pathLst>
                <a:path w="193455" h="258005">
                  <a:moveTo>
                    <a:pt x="169381" y="20189"/>
                  </a:moveTo>
                  <a:lnTo>
                    <a:pt x="152613" y="9011"/>
                  </a:lnTo>
                  <a:lnTo>
                    <a:pt x="119829" y="2059"/>
                  </a:lnTo>
                  <a:lnTo>
                    <a:pt x="80479" y="0"/>
                  </a:lnTo>
                  <a:lnTo>
                    <a:pt x="59289" y="5757"/>
                  </a:lnTo>
                  <a:lnTo>
                    <a:pt x="31086" y="25272"/>
                  </a:lnTo>
                  <a:lnTo>
                    <a:pt x="13160" y="43505"/>
                  </a:lnTo>
                  <a:lnTo>
                    <a:pt x="1293" y="63307"/>
                  </a:lnTo>
                  <a:lnTo>
                    <a:pt x="0" y="72331"/>
                  </a:lnTo>
                  <a:lnTo>
                    <a:pt x="4803" y="88597"/>
                  </a:lnTo>
                  <a:lnTo>
                    <a:pt x="11699" y="93871"/>
                  </a:lnTo>
                  <a:lnTo>
                    <a:pt x="31839" y="99730"/>
                  </a:lnTo>
                  <a:lnTo>
                    <a:pt x="82897" y="103491"/>
                  </a:lnTo>
                  <a:lnTo>
                    <a:pt x="122959" y="106483"/>
                  </a:lnTo>
                  <a:lnTo>
                    <a:pt x="156406" y="121147"/>
                  </a:lnTo>
                  <a:lnTo>
                    <a:pt x="173752" y="133690"/>
                  </a:lnTo>
                  <a:lnTo>
                    <a:pt x="186141" y="150183"/>
                  </a:lnTo>
                  <a:lnTo>
                    <a:pt x="191083" y="159494"/>
                  </a:lnTo>
                  <a:lnTo>
                    <a:pt x="193454" y="179199"/>
                  </a:lnTo>
                  <a:lnTo>
                    <a:pt x="189438" y="199655"/>
                  </a:lnTo>
                  <a:lnTo>
                    <a:pt x="179855" y="220445"/>
                  </a:lnTo>
                  <a:lnTo>
                    <a:pt x="155716" y="246290"/>
                  </a:lnTo>
                  <a:lnTo>
                    <a:pt x="133282" y="255210"/>
                  </a:lnTo>
                  <a:lnTo>
                    <a:pt x="106543" y="258004"/>
                  </a:lnTo>
                  <a:lnTo>
                    <a:pt x="47957" y="250266"/>
                  </a:lnTo>
                  <a:lnTo>
                    <a:pt x="27677" y="244108"/>
                  </a:lnTo>
                  <a:lnTo>
                    <a:pt x="11453" y="230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27419" y="519404"/>
              <a:ext cx="178986" cy="204172"/>
            </a:xfrm>
            <a:custGeom>
              <a:avLst/>
              <a:gdLst/>
              <a:ahLst/>
              <a:cxnLst/>
              <a:rect l="0" t="0" r="0" b="0"/>
              <a:pathLst>
                <a:path w="178986" h="204172">
                  <a:moveTo>
                    <a:pt x="0" y="101777"/>
                  </a:moveTo>
                  <a:lnTo>
                    <a:pt x="42692" y="98657"/>
                  </a:lnTo>
                  <a:lnTo>
                    <a:pt x="102068" y="83819"/>
                  </a:lnTo>
                  <a:lnTo>
                    <a:pt x="134748" y="72409"/>
                  </a:lnTo>
                  <a:lnTo>
                    <a:pt x="151915" y="61039"/>
                  </a:lnTo>
                  <a:lnTo>
                    <a:pt x="157429" y="52391"/>
                  </a:lnTo>
                  <a:lnTo>
                    <a:pt x="163555" y="30305"/>
                  </a:lnTo>
                  <a:lnTo>
                    <a:pt x="161679" y="21374"/>
                  </a:lnTo>
                  <a:lnTo>
                    <a:pt x="156919" y="14250"/>
                  </a:lnTo>
                  <a:lnTo>
                    <a:pt x="150236" y="8330"/>
                  </a:lnTo>
                  <a:lnTo>
                    <a:pt x="130333" y="1753"/>
                  </a:lnTo>
                  <a:lnTo>
                    <a:pt x="107059" y="0"/>
                  </a:lnTo>
                  <a:lnTo>
                    <a:pt x="74226" y="6760"/>
                  </a:lnTo>
                  <a:lnTo>
                    <a:pt x="52877" y="17043"/>
                  </a:lnTo>
                  <a:lnTo>
                    <a:pt x="34809" y="35652"/>
                  </a:lnTo>
                  <a:lnTo>
                    <a:pt x="21320" y="59520"/>
                  </a:lnTo>
                  <a:lnTo>
                    <a:pt x="15325" y="85726"/>
                  </a:lnTo>
                  <a:lnTo>
                    <a:pt x="17539" y="121197"/>
                  </a:lnTo>
                  <a:lnTo>
                    <a:pt x="31193" y="153935"/>
                  </a:lnTo>
                  <a:lnTo>
                    <a:pt x="50057" y="180272"/>
                  </a:lnTo>
                  <a:lnTo>
                    <a:pt x="76053" y="197304"/>
                  </a:lnTo>
                  <a:lnTo>
                    <a:pt x="111572" y="204171"/>
                  </a:lnTo>
                  <a:lnTo>
                    <a:pt x="161658" y="198348"/>
                  </a:lnTo>
                  <a:lnTo>
                    <a:pt x="178985" y="196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34045" y="261040"/>
              <a:ext cx="193458" cy="456530"/>
            </a:xfrm>
            <a:custGeom>
              <a:avLst/>
              <a:gdLst/>
              <a:ahLst/>
              <a:cxnLst/>
              <a:rect l="0" t="0" r="0" b="0"/>
              <a:pathLst>
                <a:path w="193458" h="456530">
                  <a:moveTo>
                    <a:pt x="130286" y="391726"/>
                  </a:moveTo>
                  <a:lnTo>
                    <a:pt x="135875" y="374959"/>
                  </a:lnTo>
                  <a:lnTo>
                    <a:pt x="135500" y="357368"/>
                  </a:lnTo>
                  <a:lnTo>
                    <a:pt x="125727" y="317479"/>
                  </a:lnTo>
                  <a:lnTo>
                    <a:pt x="110348" y="291868"/>
                  </a:lnTo>
                  <a:lnTo>
                    <a:pt x="94519" y="279885"/>
                  </a:lnTo>
                  <a:lnTo>
                    <a:pt x="85384" y="275051"/>
                  </a:lnTo>
                  <a:lnTo>
                    <a:pt x="65876" y="272800"/>
                  </a:lnTo>
                  <a:lnTo>
                    <a:pt x="46677" y="276869"/>
                  </a:lnTo>
                  <a:lnTo>
                    <a:pt x="30346" y="286476"/>
                  </a:lnTo>
                  <a:lnTo>
                    <a:pt x="18408" y="301665"/>
                  </a:lnTo>
                  <a:lnTo>
                    <a:pt x="1212" y="340011"/>
                  </a:lnTo>
                  <a:lnTo>
                    <a:pt x="0" y="363673"/>
                  </a:lnTo>
                  <a:lnTo>
                    <a:pt x="8755" y="411401"/>
                  </a:lnTo>
                  <a:lnTo>
                    <a:pt x="23957" y="438370"/>
                  </a:lnTo>
                  <a:lnTo>
                    <a:pt x="39745" y="450671"/>
                  </a:lnTo>
                  <a:lnTo>
                    <a:pt x="48869" y="455590"/>
                  </a:lnTo>
                  <a:lnTo>
                    <a:pt x="58460" y="456529"/>
                  </a:lnTo>
                  <a:lnTo>
                    <a:pt x="78477" y="451333"/>
                  </a:lnTo>
                  <a:lnTo>
                    <a:pt x="95952" y="438105"/>
                  </a:lnTo>
                  <a:lnTo>
                    <a:pt x="126234" y="401018"/>
                  </a:lnTo>
                  <a:lnTo>
                    <a:pt x="146340" y="343086"/>
                  </a:lnTo>
                  <a:lnTo>
                    <a:pt x="156750" y="291397"/>
                  </a:lnTo>
                  <a:lnTo>
                    <a:pt x="160355" y="232148"/>
                  </a:lnTo>
                  <a:lnTo>
                    <a:pt x="161422" y="170139"/>
                  </a:lnTo>
                  <a:lnTo>
                    <a:pt x="160569" y="110821"/>
                  </a:lnTo>
                  <a:lnTo>
                    <a:pt x="150393" y="54439"/>
                  </a:lnTo>
                  <a:lnTo>
                    <a:pt x="137118" y="4178"/>
                  </a:lnTo>
                  <a:lnTo>
                    <a:pt x="133671" y="0"/>
                  </a:lnTo>
                  <a:lnTo>
                    <a:pt x="130203" y="724"/>
                  </a:lnTo>
                  <a:lnTo>
                    <a:pt x="126721" y="4716"/>
                  </a:lnTo>
                  <a:lnTo>
                    <a:pt x="116232" y="38281"/>
                  </a:lnTo>
                  <a:lnTo>
                    <a:pt x="111782" y="99685"/>
                  </a:lnTo>
                  <a:lnTo>
                    <a:pt x="120955" y="157394"/>
                  </a:lnTo>
                  <a:lnTo>
                    <a:pt x="130641" y="215060"/>
                  </a:lnTo>
                  <a:lnTo>
                    <a:pt x="140920" y="267241"/>
                  </a:lnTo>
                  <a:lnTo>
                    <a:pt x="160463" y="327492"/>
                  </a:lnTo>
                  <a:lnTo>
                    <a:pt x="178448" y="386144"/>
                  </a:lnTo>
                  <a:lnTo>
                    <a:pt x="193457" y="433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59171" y="221098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1170" y="151689"/>
                  </a:lnTo>
                  <a:lnTo>
                    <a:pt x="8333" y="213150"/>
                  </a:lnTo>
                  <a:lnTo>
                    <a:pt x="10095" y="275680"/>
                  </a:lnTo>
                  <a:lnTo>
                    <a:pt x="11612" y="331922"/>
                  </a:lnTo>
                  <a:lnTo>
                    <a:pt x="21964" y="387399"/>
                  </a:lnTo>
                  <a:lnTo>
                    <a:pt x="28735" y="438439"/>
                  </a:lnTo>
                  <a:lnTo>
                    <a:pt x="38445" y="499977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32829" y="400082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10529"/>
                  </a:moveTo>
                  <a:lnTo>
                    <a:pt x="205948" y="2196"/>
                  </a:lnTo>
                  <a:lnTo>
                    <a:pt x="156557" y="651"/>
                  </a:lnTo>
                  <a:lnTo>
                    <a:pt x="104879" y="193"/>
                  </a:lnTo>
                  <a:lnTo>
                    <a:pt x="55642" y="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71238" y="515896"/>
              <a:ext cx="180251" cy="203079"/>
            </a:xfrm>
            <a:custGeom>
              <a:avLst/>
              <a:gdLst/>
              <a:ahLst/>
              <a:cxnLst/>
              <a:rect l="0" t="0" r="0" b="0"/>
              <a:pathLst>
                <a:path w="180251" h="203079">
                  <a:moveTo>
                    <a:pt x="119560" y="21057"/>
                  </a:moveTo>
                  <a:lnTo>
                    <a:pt x="87108" y="14991"/>
                  </a:lnTo>
                  <a:lnTo>
                    <a:pt x="66532" y="17581"/>
                  </a:lnTo>
                  <a:lnTo>
                    <a:pt x="35218" y="31205"/>
                  </a:lnTo>
                  <a:lnTo>
                    <a:pt x="20464" y="46624"/>
                  </a:lnTo>
                  <a:lnTo>
                    <a:pt x="1459" y="85119"/>
                  </a:lnTo>
                  <a:lnTo>
                    <a:pt x="0" y="108800"/>
                  </a:lnTo>
                  <a:lnTo>
                    <a:pt x="4421" y="133753"/>
                  </a:lnTo>
                  <a:lnTo>
                    <a:pt x="14185" y="156542"/>
                  </a:lnTo>
                  <a:lnTo>
                    <a:pt x="38425" y="183513"/>
                  </a:lnTo>
                  <a:lnTo>
                    <a:pt x="67834" y="200733"/>
                  </a:lnTo>
                  <a:lnTo>
                    <a:pt x="91501" y="203078"/>
                  </a:lnTo>
                  <a:lnTo>
                    <a:pt x="139233" y="195052"/>
                  </a:lnTo>
                  <a:lnTo>
                    <a:pt x="147883" y="189696"/>
                  </a:lnTo>
                  <a:lnTo>
                    <a:pt x="160614" y="174387"/>
                  </a:lnTo>
                  <a:lnTo>
                    <a:pt x="174358" y="146037"/>
                  </a:lnTo>
                  <a:lnTo>
                    <a:pt x="180250" y="109820"/>
                  </a:lnTo>
                  <a:lnTo>
                    <a:pt x="170817" y="69454"/>
                  </a:lnTo>
                  <a:lnTo>
                    <a:pt x="153204" y="39036"/>
                  </a:lnTo>
                  <a:lnTo>
                    <a:pt x="10903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40170" y="499638"/>
              <a:ext cx="240225" cy="216289"/>
            </a:xfrm>
            <a:custGeom>
              <a:avLst/>
              <a:gdLst/>
              <a:ahLst/>
              <a:cxnLst/>
              <a:rect l="0" t="0" r="0" b="0"/>
              <a:pathLst>
                <a:path w="240225" h="216289">
                  <a:moveTo>
                    <a:pt x="155995" y="153128"/>
                  </a:moveTo>
                  <a:lnTo>
                    <a:pt x="161584" y="136361"/>
                  </a:lnTo>
                  <a:lnTo>
                    <a:pt x="159471" y="103577"/>
                  </a:lnTo>
                  <a:lnTo>
                    <a:pt x="147107" y="58982"/>
                  </a:lnTo>
                  <a:lnTo>
                    <a:pt x="123347" y="19498"/>
                  </a:lnTo>
                  <a:lnTo>
                    <a:pt x="116682" y="11399"/>
                  </a:lnTo>
                  <a:lnTo>
                    <a:pt x="96799" y="2400"/>
                  </a:lnTo>
                  <a:lnTo>
                    <a:pt x="84945" y="0"/>
                  </a:lnTo>
                  <a:lnTo>
                    <a:pt x="62417" y="3573"/>
                  </a:lnTo>
                  <a:lnTo>
                    <a:pt x="41875" y="14130"/>
                  </a:lnTo>
                  <a:lnTo>
                    <a:pt x="24947" y="30520"/>
                  </a:lnTo>
                  <a:lnTo>
                    <a:pt x="7852" y="65067"/>
                  </a:lnTo>
                  <a:lnTo>
                    <a:pt x="0" y="118663"/>
                  </a:lnTo>
                  <a:lnTo>
                    <a:pt x="1569" y="171190"/>
                  </a:lnTo>
                  <a:lnTo>
                    <a:pt x="3912" y="182717"/>
                  </a:lnTo>
                  <a:lnTo>
                    <a:pt x="15873" y="201764"/>
                  </a:lnTo>
                  <a:lnTo>
                    <a:pt x="23976" y="210119"/>
                  </a:lnTo>
                  <a:lnTo>
                    <a:pt x="32888" y="214518"/>
                  </a:lnTo>
                  <a:lnTo>
                    <a:pt x="52148" y="216288"/>
                  </a:lnTo>
                  <a:lnTo>
                    <a:pt x="82722" y="205117"/>
                  </a:lnTo>
                  <a:lnTo>
                    <a:pt x="108418" y="181401"/>
                  </a:lnTo>
                  <a:lnTo>
                    <a:pt x="125261" y="152147"/>
                  </a:lnTo>
                  <a:lnTo>
                    <a:pt x="137660" y="115663"/>
                  </a:lnTo>
                  <a:lnTo>
                    <a:pt x="138878" y="92023"/>
                  </a:lnTo>
                  <a:lnTo>
                    <a:pt x="137565" y="80806"/>
                  </a:lnTo>
                  <a:lnTo>
                    <a:pt x="135519" y="76838"/>
                  </a:lnTo>
                  <a:lnTo>
                    <a:pt x="132986" y="77701"/>
                  </a:lnTo>
                  <a:lnTo>
                    <a:pt x="130127" y="81787"/>
                  </a:lnTo>
                  <a:lnTo>
                    <a:pt x="130071" y="95685"/>
                  </a:lnTo>
                  <a:lnTo>
                    <a:pt x="139566" y="133203"/>
                  </a:lnTo>
                  <a:lnTo>
                    <a:pt x="154897" y="158403"/>
                  </a:lnTo>
                  <a:lnTo>
                    <a:pt x="174257" y="180687"/>
                  </a:lnTo>
                  <a:lnTo>
                    <a:pt x="200401" y="196519"/>
                  </a:lnTo>
                  <a:lnTo>
                    <a:pt x="240224" y="2057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81962" y="478172"/>
              <a:ext cx="190332" cy="234524"/>
            </a:xfrm>
            <a:custGeom>
              <a:avLst/>
              <a:gdLst/>
              <a:ahLst/>
              <a:cxnLst/>
              <a:rect l="0" t="0" r="0" b="0"/>
              <a:pathLst>
                <a:path w="190332" h="234524">
                  <a:moveTo>
                    <a:pt x="166887" y="16667"/>
                  </a:moveTo>
                  <a:lnTo>
                    <a:pt x="155709" y="5489"/>
                  </a:lnTo>
                  <a:lnTo>
                    <a:pt x="137742" y="0"/>
                  </a:lnTo>
                  <a:lnTo>
                    <a:pt x="98201" y="30"/>
                  </a:lnTo>
                  <a:lnTo>
                    <a:pt x="43615" y="10521"/>
                  </a:lnTo>
                  <a:lnTo>
                    <a:pt x="9870" y="26024"/>
                  </a:lnTo>
                  <a:lnTo>
                    <a:pt x="3717" y="34604"/>
                  </a:lnTo>
                  <a:lnTo>
                    <a:pt x="0" y="56614"/>
                  </a:lnTo>
                  <a:lnTo>
                    <a:pt x="5368" y="75755"/>
                  </a:lnTo>
                  <a:lnTo>
                    <a:pt x="10075" y="84135"/>
                  </a:lnTo>
                  <a:lnTo>
                    <a:pt x="24663" y="96566"/>
                  </a:lnTo>
                  <a:lnTo>
                    <a:pt x="86233" y="121572"/>
                  </a:lnTo>
                  <a:lnTo>
                    <a:pt x="144915" y="140619"/>
                  </a:lnTo>
                  <a:lnTo>
                    <a:pt x="166480" y="152085"/>
                  </a:lnTo>
                  <a:lnTo>
                    <a:pt x="181524" y="168100"/>
                  </a:lnTo>
                  <a:lnTo>
                    <a:pt x="187174" y="177284"/>
                  </a:lnTo>
                  <a:lnTo>
                    <a:pt x="190331" y="196847"/>
                  </a:lnTo>
                  <a:lnTo>
                    <a:pt x="189536" y="206977"/>
                  </a:lnTo>
                  <a:lnTo>
                    <a:pt x="184326" y="214900"/>
                  </a:lnTo>
                  <a:lnTo>
                    <a:pt x="166059" y="226823"/>
                  </a:lnTo>
                  <a:lnTo>
                    <a:pt x="129468" y="234523"/>
                  </a:lnTo>
                  <a:lnTo>
                    <a:pt x="69630" y="229005"/>
                  </a:lnTo>
                  <a:lnTo>
                    <a:pt x="47623" y="226853"/>
                  </a:lnTo>
                  <a:lnTo>
                    <a:pt x="41755" y="224641"/>
                  </a:lnTo>
                  <a:lnTo>
                    <a:pt x="30017" y="216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43614" y="305326"/>
              <a:ext cx="10521" cy="431669"/>
            </a:xfrm>
            <a:custGeom>
              <a:avLst/>
              <a:gdLst/>
              <a:ahLst/>
              <a:cxnLst/>
              <a:rect l="0" t="0" r="0" b="0"/>
              <a:pathLst>
                <a:path w="10521" h="431669">
                  <a:moveTo>
                    <a:pt x="10520" y="0"/>
                  </a:moveTo>
                  <a:lnTo>
                    <a:pt x="3285" y="27556"/>
                  </a:lnTo>
                  <a:lnTo>
                    <a:pt x="643" y="90018"/>
                  </a:lnTo>
                  <a:lnTo>
                    <a:pt x="185" y="142875"/>
                  </a:lnTo>
                  <a:lnTo>
                    <a:pt x="50" y="197531"/>
                  </a:lnTo>
                  <a:lnTo>
                    <a:pt x="18" y="241040"/>
                  </a:lnTo>
                  <a:lnTo>
                    <a:pt x="0" y="303826"/>
                  </a:lnTo>
                  <a:lnTo>
                    <a:pt x="1164" y="357654"/>
                  </a:lnTo>
                  <a:lnTo>
                    <a:pt x="8326" y="405350"/>
                  </a:lnTo>
                  <a:lnTo>
                    <a:pt x="1052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62645" y="442196"/>
              <a:ext cx="138890" cy="273742"/>
            </a:xfrm>
            <a:custGeom>
              <a:avLst/>
              <a:gdLst/>
              <a:ahLst/>
              <a:cxnLst/>
              <a:rect l="0" t="0" r="0" b="0"/>
              <a:pathLst>
                <a:path w="138890" h="273742">
                  <a:moveTo>
                    <a:pt x="128360" y="0"/>
                  </a:moveTo>
                  <a:lnTo>
                    <a:pt x="74245" y="42662"/>
                  </a:lnTo>
                  <a:lnTo>
                    <a:pt x="16586" y="91279"/>
                  </a:lnTo>
                  <a:lnTo>
                    <a:pt x="745" y="117903"/>
                  </a:lnTo>
                  <a:lnTo>
                    <a:pt x="0" y="127735"/>
                  </a:lnTo>
                  <a:lnTo>
                    <a:pt x="5410" y="148018"/>
                  </a:lnTo>
                  <a:lnTo>
                    <a:pt x="18733" y="165612"/>
                  </a:lnTo>
                  <a:lnTo>
                    <a:pt x="76260" y="221773"/>
                  </a:lnTo>
                  <a:lnTo>
                    <a:pt x="124363" y="266637"/>
                  </a:lnTo>
                  <a:lnTo>
                    <a:pt x="13888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23399" y="426467"/>
              <a:ext cx="204560" cy="237449"/>
            </a:xfrm>
            <a:custGeom>
              <a:avLst/>
              <a:gdLst/>
              <a:ahLst/>
              <a:cxnLst/>
              <a:rect l="0" t="0" r="0" b="0"/>
              <a:pathLst>
                <a:path w="204560" h="237449">
                  <a:moveTo>
                    <a:pt x="141389" y="142071"/>
                  </a:moveTo>
                  <a:lnTo>
                    <a:pt x="150453" y="83455"/>
                  </a:lnTo>
                  <a:lnTo>
                    <a:pt x="145894" y="43075"/>
                  </a:lnTo>
                  <a:lnTo>
                    <a:pt x="137152" y="21644"/>
                  </a:lnTo>
                  <a:lnTo>
                    <a:pt x="131545" y="12653"/>
                  </a:lnTo>
                  <a:lnTo>
                    <a:pt x="123128" y="6660"/>
                  </a:lnTo>
                  <a:lnTo>
                    <a:pt x="101297" y="0"/>
                  </a:lnTo>
                  <a:lnTo>
                    <a:pt x="79116" y="3279"/>
                  </a:lnTo>
                  <a:lnTo>
                    <a:pt x="58729" y="13706"/>
                  </a:lnTo>
                  <a:lnTo>
                    <a:pt x="41870" y="30038"/>
                  </a:lnTo>
                  <a:lnTo>
                    <a:pt x="24814" y="64553"/>
                  </a:lnTo>
                  <a:lnTo>
                    <a:pt x="8570" y="118137"/>
                  </a:lnTo>
                  <a:lnTo>
                    <a:pt x="0" y="158636"/>
                  </a:lnTo>
                  <a:lnTo>
                    <a:pt x="6398" y="204355"/>
                  </a:lnTo>
                  <a:lnTo>
                    <a:pt x="9281" y="215179"/>
                  </a:lnTo>
                  <a:lnTo>
                    <a:pt x="14713" y="223565"/>
                  </a:lnTo>
                  <a:lnTo>
                    <a:pt x="30106" y="236003"/>
                  </a:lnTo>
                  <a:lnTo>
                    <a:pt x="39124" y="237448"/>
                  </a:lnTo>
                  <a:lnTo>
                    <a:pt x="58503" y="232814"/>
                  </a:lnTo>
                  <a:lnTo>
                    <a:pt x="75694" y="219836"/>
                  </a:lnTo>
                  <a:lnTo>
                    <a:pt x="89964" y="202370"/>
                  </a:lnTo>
                  <a:lnTo>
                    <a:pt x="116313" y="141819"/>
                  </a:lnTo>
                  <a:lnTo>
                    <a:pt x="123615" y="120902"/>
                  </a:lnTo>
                  <a:lnTo>
                    <a:pt x="126030" y="118600"/>
                  </a:lnTo>
                  <a:lnTo>
                    <a:pt x="127641" y="121744"/>
                  </a:lnTo>
                  <a:lnTo>
                    <a:pt x="140011" y="171847"/>
                  </a:lnTo>
                  <a:lnTo>
                    <a:pt x="163559" y="212294"/>
                  </a:lnTo>
                  <a:lnTo>
                    <a:pt x="176979" y="225924"/>
                  </a:lnTo>
                  <a:lnTo>
                    <a:pt x="204559" y="2368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04478" y="456061"/>
              <a:ext cx="249906" cy="513613"/>
            </a:xfrm>
            <a:custGeom>
              <a:avLst/>
              <a:gdLst/>
              <a:ahLst/>
              <a:cxnLst/>
              <a:rect l="0" t="0" r="0" b="0"/>
              <a:pathLst>
                <a:path w="249906" h="513613">
                  <a:moveTo>
                    <a:pt x="144620" y="144063"/>
                  </a:moveTo>
                  <a:lnTo>
                    <a:pt x="150209" y="127295"/>
                  </a:lnTo>
                  <a:lnTo>
                    <a:pt x="148096" y="94511"/>
                  </a:lnTo>
                  <a:lnTo>
                    <a:pt x="133625" y="39185"/>
                  </a:lnTo>
                  <a:lnTo>
                    <a:pt x="130271" y="28521"/>
                  </a:lnTo>
                  <a:lnTo>
                    <a:pt x="124526" y="20241"/>
                  </a:lnTo>
                  <a:lnTo>
                    <a:pt x="108783" y="7923"/>
                  </a:lnTo>
                  <a:lnTo>
                    <a:pt x="74601" y="0"/>
                  </a:lnTo>
                  <a:lnTo>
                    <a:pt x="54618" y="4386"/>
                  </a:lnTo>
                  <a:lnTo>
                    <a:pt x="46014" y="8831"/>
                  </a:lnTo>
                  <a:lnTo>
                    <a:pt x="22727" y="37444"/>
                  </a:lnTo>
                  <a:lnTo>
                    <a:pt x="6599" y="75557"/>
                  </a:lnTo>
                  <a:lnTo>
                    <a:pt x="0" y="116486"/>
                  </a:lnTo>
                  <a:lnTo>
                    <a:pt x="3634" y="158249"/>
                  </a:lnTo>
                  <a:lnTo>
                    <a:pt x="9685" y="166388"/>
                  </a:lnTo>
                  <a:lnTo>
                    <a:pt x="18399" y="170645"/>
                  </a:lnTo>
                  <a:lnTo>
                    <a:pt x="28887" y="172313"/>
                  </a:lnTo>
                  <a:lnTo>
                    <a:pt x="46780" y="167927"/>
                  </a:lnTo>
                  <a:lnTo>
                    <a:pt x="77331" y="146047"/>
                  </a:lnTo>
                  <a:lnTo>
                    <a:pt x="93227" y="120474"/>
                  </a:lnTo>
                  <a:lnTo>
                    <a:pt x="96319" y="118978"/>
                  </a:lnTo>
                  <a:lnTo>
                    <a:pt x="98382" y="122661"/>
                  </a:lnTo>
                  <a:lnTo>
                    <a:pt x="101963" y="184442"/>
                  </a:lnTo>
                  <a:lnTo>
                    <a:pt x="101175" y="241425"/>
                  </a:lnTo>
                  <a:lnTo>
                    <a:pt x="95223" y="300423"/>
                  </a:lnTo>
                  <a:lnTo>
                    <a:pt x="92939" y="350919"/>
                  </a:lnTo>
                  <a:lnTo>
                    <a:pt x="93432" y="405785"/>
                  </a:lnTo>
                  <a:lnTo>
                    <a:pt x="100367" y="460663"/>
                  </a:lnTo>
                  <a:lnTo>
                    <a:pt x="98753" y="499133"/>
                  </a:lnTo>
                  <a:lnTo>
                    <a:pt x="96495" y="510628"/>
                  </a:lnTo>
                  <a:lnTo>
                    <a:pt x="94989" y="513612"/>
                  </a:lnTo>
                  <a:lnTo>
                    <a:pt x="93985" y="510922"/>
                  </a:lnTo>
                  <a:lnTo>
                    <a:pt x="94040" y="495454"/>
                  </a:lnTo>
                  <a:lnTo>
                    <a:pt x="106750" y="439612"/>
                  </a:lnTo>
                  <a:lnTo>
                    <a:pt x="112354" y="431173"/>
                  </a:lnTo>
                  <a:lnTo>
                    <a:pt x="156445" y="399475"/>
                  </a:lnTo>
                  <a:lnTo>
                    <a:pt x="216295" y="376511"/>
                  </a:lnTo>
                  <a:lnTo>
                    <a:pt x="249905" y="3651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14464" y="461945"/>
              <a:ext cx="340358" cy="193859"/>
            </a:xfrm>
            <a:custGeom>
              <a:avLst/>
              <a:gdLst/>
              <a:ahLst/>
              <a:cxnLst/>
              <a:rect l="0" t="0" r="0" b="0"/>
              <a:pathLst>
                <a:path w="340358" h="193859">
                  <a:moveTo>
                    <a:pt x="8334" y="11837"/>
                  </a:moveTo>
                  <a:lnTo>
                    <a:pt x="0" y="49315"/>
                  </a:lnTo>
                  <a:lnTo>
                    <a:pt x="1575" y="87282"/>
                  </a:lnTo>
                  <a:lnTo>
                    <a:pt x="12588" y="142033"/>
                  </a:lnTo>
                  <a:lnTo>
                    <a:pt x="28182" y="172726"/>
                  </a:lnTo>
                  <a:lnTo>
                    <a:pt x="44061" y="185899"/>
                  </a:lnTo>
                  <a:lnTo>
                    <a:pt x="53209" y="191049"/>
                  </a:lnTo>
                  <a:lnTo>
                    <a:pt x="72732" y="193652"/>
                  </a:lnTo>
                  <a:lnTo>
                    <a:pt x="82852" y="192709"/>
                  </a:lnTo>
                  <a:lnTo>
                    <a:pt x="103454" y="182301"/>
                  </a:lnTo>
                  <a:lnTo>
                    <a:pt x="121969" y="165978"/>
                  </a:lnTo>
                  <a:lnTo>
                    <a:pt x="153092" y="116623"/>
                  </a:lnTo>
                  <a:lnTo>
                    <a:pt x="167169" y="72353"/>
                  </a:lnTo>
                  <a:lnTo>
                    <a:pt x="173886" y="68559"/>
                  </a:lnTo>
                  <a:lnTo>
                    <a:pt x="181873" y="67199"/>
                  </a:lnTo>
                  <a:lnTo>
                    <a:pt x="189537" y="68632"/>
                  </a:lnTo>
                  <a:lnTo>
                    <a:pt x="242404" y="98216"/>
                  </a:lnTo>
                  <a:lnTo>
                    <a:pt x="279159" y="102941"/>
                  </a:lnTo>
                  <a:lnTo>
                    <a:pt x="301836" y="99901"/>
                  </a:lnTo>
                  <a:lnTo>
                    <a:pt x="320493" y="91531"/>
                  </a:lnTo>
                  <a:lnTo>
                    <a:pt x="328744" y="86023"/>
                  </a:lnTo>
                  <a:lnTo>
                    <a:pt x="334245" y="76502"/>
                  </a:lnTo>
                  <a:lnTo>
                    <a:pt x="340357" y="50326"/>
                  </a:lnTo>
                  <a:lnTo>
                    <a:pt x="336834" y="28553"/>
                  </a:lnTo>
                  <a:lnTo>
                    <a:pt x="332619" y="19471"/>
                  </a:lnTo>
                  <a:lnTo>
                    <a:pt x="315457" y="6261"/>
                  </a:lnTo>
                  <a:lnTo>
                    <a:pt x="304330" y="1101"/>
                  </a:lnTo>
                  <a:lnTo>
                    <a:pt x="293402" y="0"/>
                  </a:lnTo>
                  <a:lnTo>
                    <a:pt x="271901" y="5016"/>
                  </a:lnTo>
                  <a:lnTo>
                    <a:pt x="240066" y="20994"/>
                  </a:lnTo>
                  <a:lnTo>
                    <a:pt x="213996" y="46136"/>
                  </a:lnTo>
                  <a:lnTo>
                    <a:pt x="197042" y="75812"/>
                  </a:lnTo>
                  <a:lnTo>
                    <a:pt x="194760" y="99542"/>
                  </a:lnTo>
                  <a:lnTo>
                    <a:pt x="202827" y="147314"/>
                  </a:lnTo>
                  <a:lnTo>
                    <a:pt x="217909" y="174291"/>
                  </a:lnTo>
                  <a:lnTo>
                    <a:pt x="236789" y="186594"/>
                  </a:lnTo>
                  <a:lnTo>
                    <a:pt x="248375" y="191513"/>
                  </a:lnTo>
                  <a:lnTo>
                    <a:pt x="273726" y="193858"/>
                  </a:lnTo>
                  <a:lnTo>
                    <a:pt x="298251" y="189831"/>
                  </a:lnTo>
                  <a:lnTo>
                    <a:pt x="334717" y="1697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817242" y="433999"/>
              <a:ext cx="174253" cy="212070"/>
            </a:xfrm>
            <a:custGeom>
              <a:avLst/>
              <a:gdLst/>
              <a:ahLst/>
              <a:cxnLst/>
              <a:rect l="0" t="0" r="0" b="0"/>
              <a:pathLst>
                <a:path w="174253" h="212070">
                  <a:moveTo>
                    <a:pt x="153038" y="29254"/>
                  </a:moveTo>
                  <a:lnTo>
                    <a:pt x="109075" y="5535"/>
                  </a:lnTo>
                  <a:lnTo>
                    <a:pt x="73201" y="0"/>
                  </a:lnTo>
                  <a:lnTo>
                    <a:pt x="38525" y="3949"/>
                  </a:lnTo>
                  <a:lnTo>
                    <a:pt x="19865" y="12548"/>
                  </a:lnTo>
                  <a:lnTo>
                    <a:pt x="11613" y="18117"/>
                  </a:lnTo>
                  <a:lnTo>
                    <a:pt x="6113" y="26509"/>
                  </a:lnTo>
                  <a:lnTo>
                    <a:pt x="0" y="48311"/>
                  </a:lnTo>
                  <a:lnTo>
                    <a:pt x="1880" y="58337"/>
                  </a:lnTo>
                  <a:lnTo>
                    <a:pt x="13327" y="75715"/>
                  </a:lnTo>
                  <a:lnTo>
                    <a:pt x="33233" y="88118"/>
                  </a:lnTo>
                  <a:lnTo>
                    <a:pt x="89341" y="109406"/>
                  </a:lnTo>
                  <a:lnTo>
                    <a:pt x="142440" y="133035"/>
                  </a:lnTo>
                  <a:lnTo>
                    <a:pt x="168485" y="152681"/>
                  </a:lnTo>
                  <a:lnTo>
                    <a:pt x="172694" y="160672"/>
                  </a:lnTo>
                  <a:lnTo>
                    <a:pt x="174252" y="178909"/>
                  </a:lnTo>
                  <a:lnTo>
                    <a:pt x="170690" y="186346"/>
                  </a:lnTo>
                  <a:lnTo>
                    <a:pt x="157374" y="197729"/>
                  </a:lnTo>
                  <a:lnTo>
                    <a:pt x="130146" y="210714"/>
                  </a:lnTo>
                  <a:lnTo>
                    <a:pt x="110109" y="212069"/>
                  </a:lnTo>
                  <a:lnTo>
                    <a:pt x="52108" y="208743"/>
                  </a:lnTo>
                  <a:lnTo>
                    <a:pt x="16167" y="208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086260" y="221098"/>
              <a:ext cx="31420" cy="494840"/>
            </a:xfrm>
            <a:custGeom>
              <a:avLst/>
              <a:gdLst/>
              <a:ahLst/>
              <a:cxnLst/>
              <a:rect l="0" t="0" r="0" b="0"/>
              <a:pathLst>
                <a:path w="31420" h="494840">
                  <a:moveTo>
                    <a:pt x="20890" y="0"/>
                  </a:moveTo>
                  <a:lnTo>
                    <a:pt x="6236" y="55141"/>
                  </a:lnTo>
                  <a:lnTo>
                    <a:pt x="1730" y="114734"/>
                  </a:lnTo>
                  <a:lnTo>
                    <a:pt x="395" y="167486"/>
                  </a:lnTo>
                  <a:lnTo>
                    <a:pt x="0" y="229520"/>
                  </a:lnTo>
                  <a:lnTo>
                    <a:pt x="3027" y="275924"/>
                  </a:lnTo>
                  <a:lnTo>
                    <a:pt x="8189" y="338729"/>
                  </a:lnTo>
                  <a:lnTo>
                    <a:pt x="12838" y="390093"/>
                  </a:lnTo>
                  <a:lnTo>
                    <a:pt x="18504" y="439237"/>
                  </a:lnTo>
                  <a:lnTo>
                    <a:pt x="23303" y="474075"/>
                  </a:lnTo>
                  <a:lnTo>
                    <a:pt x="31419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28165" y="368497"/>
              <a:ext cx="315857" cy="21058"/>
            </a:xfrm>
            <a:custGeom>
              <a:avLst/>
              <a:gdLst/>
              <a:ahLst/>
              <a:cxnLst/>
              <a:rect l="0" t="0" r="0" b="0"/>
              <a:pathLst>
                <a:path w="315857" h="21058">
                  <a:moveTo>
                    <a:pt x="315856" y="21057"/>
                  </a:moveTo>
                  <a:lnTo>
                    <a:pt x="257239" y="21057"/>
                  </a:lnTo>
                  <a:lnTo>
                    <a:pt x="194659" y="13821"/>
                  </a:lnTo>
                  <a:lnTo>
                    <a:pt x="132212" y="8059"/>
                  </a:lnTo>
                  <a:lnTo>
                    <a:pt x="87138" y="2388"/>
                  </a:lnTo>
                  <a:lnTo>
                    <a:pt x="38687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23831" y="547481"/>
              <a:ext cx="20191" cy="178986"/>
            </a:xfrm>
            <a:custGeom>
              <a:avLst/>
              <a:gdLst/>
              <a:ahLst/>
              <a:cxnLst/>
              <a:rect l="0" t="0" r="0" b="0"/>
              <a:pathLst>
                <a:path w="20191" h="178986">
                  <a:moveTo>
                    <a:pt x="20190" y="0"/>
                  </a:moveTo>
                  <a:lnTo>
                    <a:pt x="9011" y="11179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10699" y="146035"/>
                  </a:lnTo>
                  <a:lnTo>
                    <a:pt x="2019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254549" y="4316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34821" y="526424"/>
              <a:ext cx="446154" cy="252685"/>
            </a:xfrm>
            <a:custGeom>
              <a:avLst/>
              <a:gdLst/>
              <a:ahLst/>
              <a:cxnLst/>
              <a:rect l="0" t="0" r="0" b="0"/>
              <a:pathLst>
                <a:path w="446154" h="252685">
                  <a:moveTo>
                    <a:pt x="98713" y="0"/>
                  </a:moveTo>
                  <a:lnTo>
                    <a:pt x="54750" y="20244"/>
                  </a:lnTo>
                  <a:lnTo>
                    <a:pt x="30054" y="39404"/>
                  </a:lnTo>
                  <a:lnTo>
                    <a:pt x="13509" y="65488"/>
                  </a:lnTo>
                  <a:lnTo>
                    <a:pt x="1197" y="95443"/>
                  </a:lnTo>
                  <a:lnTo>
                    <a:pt x="0" y="116119"/>
                  </a:lnTo>
                  <a:lnTo>
                    <a:pt x="1319" y="126546"/>
                  </a:lnTo>
                  <a:lnTo>
                    <a:pt x="12142" y="147490"/>
                  </a:lnTo>
                  <a:lnTo>
                    <a:pt x="28651" y="166157"/>
                  </a:lnTo>
                  <a:lnTo>
                    <a:pt x="47687" y="178353"/>
                  </a:lnTo>
                  <a:lnTo>
                    <a:pt x="83724" y="186207"/>
                  </a:lnTo>
                  <a:lnTo>
                    <a:pt x="107259" y="181805"/>
                  </a:lnTo>
                  <a:lnTo>
                    <a:pt x="128247" y="170879"/>
                  </a:lnTo>
                  <a:lnTo>
                    <a:pt x="145374" y="154325"/>
                  </a:lnTo>
                  <a:lnTo>
                    <a:pt x="154546" y="132150"/>
                  </a:lnTo>
                  <a:lnTo>
                    <a:pt x="156991" y="119686"/>
                  </a:lnTo>
                  <a:lnTo>
                    <a:pt x="153471" y="93358"/>
                  </a:lnTo>
                  <a:lnTo>
                    <a:pt x="144106" y="68399"/>
                  </a:lnTo>
                  <a:lnTo>
                    <a:pt x="117847" y="20128"/>
                  </a:lnTo>
                  <a:lnTo>
                    <a:pt x="119658" y="15759"/>
                  </a:lnTo>
                  <a:lnTo>
                    <a:pt x="125544" y="15185"/>
                  </a:lnTo>
                  <a:lnTo>
                    <a:pt x="142223" y="20787"/>
                  </a:lnTo>
                  <a:lnTo>
                    <a:pt x="179153" y="50022"/>
                  </a:lnTo>
                  <a:lnTo>
                    <a:pt x="221520" y="105980"/>
                  </a:lnTo>
                  <a:lnTo>
                    <a:pt x="255681" y="162008"/>
                  </a:lnTo>
                  <a:lnTo>
                    <a:pt x="280156" y="220250"/>
                  </a:lnTo>
                  <a:lnTo>
                    <a:pt x="279337" y="226382"/>
                  </a:lnTo>
                  <a:lnTo>
                    <a:pt x="275280" y="229300"/>
                  </a:lnTo>
                  <a:lnTo>
                    <a:pt x="269067" y="230076"/>
                  </a:lnTo>
                  <a:lnTo>
                    <a:pt x="262585" y="227084"/>
                  </a:lnTo>
                  <a:lnTo>
                    <a:pt x="222833" y="181939"/>
                  </a:lnTo>
                  <a:lnTo>
                    <a:pt x="203989" y="142686"/>
                  </a:lnTo>
                  <a:lnTo>
                    <a:pt x="196587" y="95830"/>
                  </a:lnTo>
                  <a:lnTo>
                    <a:pt x="201093" y="68328"/>
                  </a:lnTo>
                  <a:lnTo>
                    <a:pt x="212066" y="45576"/>
                  </a:lnTo>
                  <a:lnTo>
                    <a:pt x="228640" y="27665"/>
                  </a:lnTo>
                  <a:lnTo>
                    <a:pt x="239144" y="23123"/>
                  </a:lnTo>
                  <a:lnTo>
                    <a:pt x="263291" y="21196"/>
                  </a:lnTo>
                  <a:lnTo>
                    <a:pt x="289622" y="30477"/>
                  </a:lnTo>
                  <a:lnTo>
                    <a:pt x="341789" y="66535"/>
                  </a:lnTo>
                  <a:lnTo>
                    <a:pt x="364667" y="90034"/>
                  </a:lnTo>
                  <a:lnTo>
                    <a:pt x="400428" y="146546"/>
                  </a:lnTo>
                  <a:lnTo>
                    <a:pt x="421350" y="197750"/>
                  </a:lnTo>
                  <a:lnTo>
                    <a:pt x="446153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237649" y="1698444"/>
            <a:ext cx="1007782" cy="550534"/>
            <a:chOff x="4237649" y="1698444"/>
            <a:chExt cx="1007782" cy="550534"/>
          </a:xfrm>
        </p:grpSpPr>
        <p:sp>
          <p:nvSpPr>
            <p:cNvPr id="53" name="Freeform 52"/>
            <p:cNvSpPr/>
            <p:nvPr/>
          </p:nvSpPr>
          <p:spPr>
            <a:xfrm>
              <a:off x="4237649" y="1698444"/>
              <a:ext cx="494648" cy="518847"/>
            </a:xfrm>
            <a:custGeom>
              <a:avLst/>
              <a:gdLst/>
              <a:ahLst/>
              <a:cxnLst/>
              <a:rect l="0" t="0" r="0" b="0"/>
              <a:pathLst>
                <a:path w="494648" h="518847">
                  <a:moveTo>
                    <a:pt x="10336" y="0"/>
                  </a:moveTo>
                  <a:lnTo>
                    <a:pt x="2003" y="48930"/>
                  </a:lnTo>
                  <a:lnTo>
                    <a:pt x="458" y="96776"/>
                  </a:lnTo>
                  <a:lnTo>
                    <a:pt x="0" y="151117"/>
                  </a:lnTo>
                  <a:lnTo>
                    <a:pt x="2984" y="202313"/>
                  </a:lnTo>
                  <a:lnTo>
                    <a:pt x="8158" y="249067"/>
                  </a:lnTo>
                  <a:lnTo>
                    <a:pt x="15495" y="310981"/>
                  </a:lnTo>
                  <a:lnTo>
                    <a:pt x="29379" y="365411"/>
                  </a:lnTo>
                  <a:lnTo>
                    <a:pt x="53439" y="418104"/>
                  </a:lnTo>
                  <a:lnTo>
                    <a:pt x="68097" y="438508"/>
                  </a:lnTo>
                  <a:lnTo>
                    <a:pt x="86311" y="451475"/>
                  </a:lnTo>
                  <a:lnTo>
                    <a:pt x="106104" y="454899"/>
                  </a:lnTo>
                  <a:lnTo>
                    <a:pt x="116295" y="454174"/>
                  </a:lnTo>
                  <a:lnTo>
                    <a:pt x="133858" y="447130"/>
                  </a:lnTo>
                  <a:lnTo>
                    <a:pt x="149463" y="435031"/>
                  </a:lnTo>
                  <a:lnTo>
                    <a:pt x="164197" y="417955"/>
                  </a:lnTo>
                  <a:lnTo>
                    <a:pt x="184315" y="369991"/>
                  </a:lnTo>
                  <a:lnTo>
                    <a:pt x="196434" y="315456"/>
                  </a:lnTo>
                  <a:lnTo>
                    <a:pt x="204764" y="265213"/>
                  </a:lnTo>
                  <a:lnTo>
                    <a:pt x="207805" y="261036"/>
                  </a:lnTo>
                  <a:lnTo>
                    <a:pt x="211002" y="261762"/>
                  </a:lnTo>
                  <a:lnTo>
                    <a:pt x="214304" y="265755"/>
                  </a:lnTo>
                  <a:lnTo>
                    <a:pt x="231489" y="323714"/>
                  </a:lnTo>
                  <a:lnTo>
                    <a:pt x="248989" y="385910"/>
                  </a:lnTo>
                  <a:lnTo>
                    <a:pt x="260683" y="418890"/>
                  </a:lnTo>
                  <a:lnTo>
                    <a:pt x="299696" y="480729"/>
                  </a:lnTo>
                  <a:lnTo>
                    <a:pt x="327699" y="505606"/>
                  </a:lnTo>
                  <a:lnTo>
                    <a:pt x="347918" y="516392"/>
                  </a:lnTo>
                  <a:lnTo>
                    <a:pt x="368603" y="518846"/>
                  </a:lnTo>
                  <a:lnTo>
                    <a:pt x="379032" y="517863"/>
                  </a:lnTo>
                  <a:lnTo>
                    <a:pt x="399979" y="507411"/>
                  </a:lnTo>
                  <a:lnTo>
                    <a:pt x="419817" y="489898"/>
                  </a:lnTo>
                  <a:lnTo>
                    <a:pt x="451616" y="437408"/>
                  </a:lnTo>
                  <a:lnTo>
                    <a:pt x="470199" y="388135"/>
                  </a:lnTo>
                  <a:lnTo>
                    <a:pt x="486958" y="324673"/>
                  </a:lnTo>
                  <a:lnTo>
                    <a:pt x="492369" y="275703"/>
                  </a:lnTo>
                  <a:lnTo>
                    <a:pt x="493972" y="224149"/>
                  </a:lnTo>
                  <a:lnTo>
                    <a:pt x="494514" y="162733"/>
                  </a:lnTo>
                  <a:lnTo>
                    <a:pt x="494647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95467" y="1698444"/>
              <a:ext cx="168457" cy="547483"/>
            </a:xfrm>
            <a:custGeom>
              <a:avLst/>
              <a:gdLst/>
              <a:ahLst/>
              <a:cxnLst/>
              <a:rect l="0" t="0" r="0" b="0"/>
              <a:pathLst>
                <a:path w="168457" h="547483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0723" y="164318"/>
                  </a:lnTo>
                  <a:lnTo>
                    <a:pt x="19465" y="226142"/>
                  </a:lnTo>
                  <a:lnTo>
                    <a:pt x="20585" y="283944"/>
                  </a:lnTo>
                  <a:lnTo>
                    <a:pt x="20847" y="329358"/>
                  </a:lnTo>
                  <a:lnTo>
                    <a:pt x="20964" y="375668"/>
                  </a:lnTo>
                  <a:lnTo>
                    <a:pt x="21029" y="438862"/>
                  </a:lnTo>
                  <a:lnTo>
                    <a:pt x="17932" y="500203"/>
                  </a:lnTo>
                  <a:lnTo>
                    <a:pt x="15464" y="512453"/>
                  </a:lnTo>
                  <a:lnTo>
                    <a:pt x="12649" y="517110"/>
                  </a:lnTo>
                  <a:lnTo>
                    <a:pt x="9603" y="516705"/>
                  </a:lnTo>
                  <a:lnTo>
                    <a:pt x="6401" y="512926"/>
                  </a:lnTo>
                  <a:lnTo>
                    <a:pt x="1897" y="485250"/>
                  </a:lnTo>
                  <a:lnTo>
                    <a:pt x="375" y="432807"/>
                  </a:lnTo>
                  <a:lnTo>
                    <a:pt x="3193" y="373575"/>
                  </a:lnTo>
                  <a:lnTo>
                    <a:pt x="19138" y="310457"/>
                  </a:lnTo>
                  <a:lnTo>
                    <a:pt x="30343" y="291619"/>
                  </a:lnTo>
                  <a:lnTo>
                    <a:pt x="38946" y="285660"/>
                  </a:lnTo>
                  <a:lnTo>
                    <a:pt x="60983" y="279038"/>
                  </a:lnTo>
                  <a:lnTo>
                    <a:pt x="71071" y="280782"/>
                  </a:lnTo>
                  <a:lnTo>
                    <a:pt x="88519" y="292078"/>
                  </a:lnTo>
                  <a:lnTo>
                    <a:pt x="133122" y="348126"/>
                  </a:lnTo>
                  <a:lnTo>
                    <a:pt x="152984" y="399265"/>
                  </a:lnTo>
                  <a:lnTo>
                    <a:pt x="165053" y="461359"/>
                  </a:lnTo>
                  <a:lnTo>
                    <a:pt x="167784" y="519031"/>
                  </a:lnTo>
                  <a:lnTo>
                    <a:pt x="168456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09653" y="2002167"/>
              <a:ext cx="235778" cy="246811"/>
            </a:xfrm>
            <a:custGeom>
              <a:avLst/>
              <a:gdLst/>
              <a:ahLst/>
              <a:cxnLst/>
              <a:rect l="0" t="0" r="0" b="0"/>
              <a:pathLst>
                <a:path w="235778" h="246811">
                  <a:moveTo>
                    <a:pt x="133254" y="12132"/>
                  </a:moveTo>
                  <a:lnTo>
                    <a:pt x="122076" y="953"/>
                  </a:lnTo>
                  <a:lnTo>
                    <a:pt x="114104" y="0"/>
                  </a:lnTo>
                  <a:lnTo>
                    <a:pt x="92768" y="5180"/>
                  </a:lnTo>
                  <a:lnTo>
                    <a:pt x="65627" y="21250"/>
                  </a:lnTo>
                  <a:lnTo>
                    <a:pt x="37177" y="52008"/>
                  </a:lnTo>
                  <a:lnTo>
                    <a:pt x="12934" y="104323"/>
                  </a:lnTo>
                  <a:lnTo>
                    <a:pt x="0" y="159717"/>
                  </a:lnTo>
                  <a:lnTo>
                    <a:pt x="331" y="185350"/>
                  </a:lnTo>
                  <a:lnTo>
                    <a:pt x="8277" y="204541"/>
                  </a:lnTo>
                  <a:lnTo>
                    <a:pt x="25904" y="228499"/>
                  </a:lnTo>
                  <a:lnTo>
                    <a:pt x="45379" y="240096"/>
                  </a:lnTo>
                  <a:lnTo>
                    <a:pt x="68462" y="246810"/>
                  </a:lnTo>
                  <a:lnTo>
                    <a:pt x="90420" y="245895"/>
                  </a:lnTo>
                  <a:lnTo>
                    <a:pt x="140348" y="227369"/>
                  </a:lnTo>
                  <a:lnTo>
                    <a:pt x="163313" y="214638"/>
                  </a:lnTo>
                  <a:lnTo>
                    <a:pt x="190383" y="183138"/>
                  </a:lnTo>
                  <a:lnTo>
                    <a:pt x="224558" y="128281"/>
                  </a:lnTo>
                  <a:lnTo>
                    <a:pt x="232326" y="105867"/>
                  </a:lnTo>
                  <a:lnTo>
                    <a:pt x="235777" y="80308"/>
                  </a:lnTo>
                  <a:lnTo>
                    <a:pt x="231073" y="56470"/>
                  </a:lnTo>
                  <a:lnTo>
                    <a:pt x="220013" y="34177"/>
                  </a:lnTo>
                  <a:lnTo>
                    <a:pt x="203399" y="12571"/>
                  </a:lnTo>
                  <a:lnTo>
                    <a:pt x="194056" y="6575"/>
                  </a:lnTo>
                  <a:lnTo>
                    <a:pt x="154311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4207393" y="2656537"/>
            <a:ext cx="1325070" cy="500546"/>
            <a:chOff x="4207393" y="2656537"/>
            <a:chExt cx="1325070" cy="500546"/>
          </a:xfrm>
        </p:grpSpPr>
        <p:sp>
          <p:nvSpPr>
            <p:cNvPr id="57" name="Freeform 56"/>
            <p:cNvSpPr/>
            <p:nvPr/>
          </p:nvSpPr>
          <p:spPr>
            <a:xfrm>
              <a:off x="4207393" y="2656537"/>
              <a:ext cx="440002" cy="480212"/>
            </a:xfrm>
            <a:custGeom>
              <a:avLst/>
              <a:gdLst/>
              <a:ahLst/>
              <a:cxnLst/>
              <a:rect l="0" t="0" r="0" b="0"/>
              <a:pathLst>
                <a:path w="440002" h="480212">
                  <a:moveTo>
                    <a:pt x="51121" y="0"/>
                  </a:moveTo>
                  <a:lnTo>
                    <a:pt x="18336" y="53028"/>
                  </a:lnTo>
                  <a:lnTo>
                    <a:pt x="3614" y="112813"/>
                  </a:lnTo>
                  <a:lnTo>
                    <a:pt x="0" y="170686"/>
                  </a:lnTo>
                  <a:lnTo>
                    <a:pt x="99" y="232288"/>
                  </a:lnTo>
                  <a:lnTo>
                    <a:pt x="7017" y="294994"/>
                  </a:lnTo>
                  <a:lnTo>
                    <a:pt x="16476" y="356857"/>
                  </a:lnTo>
                  <a:lnTo>
                    <a:pt x="27857" y="410412"/>
                  </a:lnTo>
                  <a:lnTo>
                    <a:pt x="45528" y="448377"/>
                  </a:lnTo>
                  <a:lnTo>
                    <a:pt x="58773" y="466780"/>
                  </a:lnTo>
                  <a:lnTo>
                    <a:pt x="65581" y="470284"/>
                  </a:lnTo>
                  <a:lnTo>
                    <a:pt x="72459" y="470280"/>
                  </a:lnTo>
                  <a:lnTo>
                    <a:pt x="79384" y="467938"/>
                  </a:lnTo>
                  <a:lnTo>
                    <a:pt x="90198" y="455977"/>
                  </a:lnTo>
                  <a:lnTo>
                    <a:pt x="117618" y="401248"/>
                  </a:lnTo>
                  <a:lnTo>
                    <a:pt x="134619" y="346977"/>
                  </a:lnTo>
                  <a:lnTo>
                    <a:pt x="149243" y="291197"/>
                  </a:lnTo>
                  <a:lnTo>
                    <a:pt x="159872" y="254736"/>
                  </a:lnTo>
                  <a:lnTo>
                    <a:pt x="162227" y="252882"/>
                  </a:lnTo>
                  <a:lnTo>
                    <a:pt x="174926" y="314365"/>
                  </a:lnTo>
                  <a:lnTo>
                    <a:pt x="188183" y="368896"/>
                  </a:lnTo>
                  <a:lnTo>
                    <a:pt x="206734" y="429165"/>
                  </a:lnTo>
                  <a:lnTo>
                    <a:pt x="237744" y="469481"/>
                  </a:lnTo>
                  <a:lnTo>
                    <a:pt x="257677" y="477719"/>
                  </a:lnTo>
                  <a:lnTo>
                    <a:pt x="280964" y="480211"/>
                  </a:lnTo>
                  <a:lnTo>
                    <a:pt x="303012" y="477420"/>
                  </a:lnTo>
                  <a:lnTo>
                    <a:pt x="321390" y="469160"/>
                  </a:lnTo>
                  <a:lnTo>
                    <a:pt x="382857" y="415314"/>
                  </a:lnTo>
                  <a:lnTo>
                    <a:pt x="405086" y="376650"/>
                  </a:lnTo>
                  <a:lnTo>
                    <a:pt x="420902" y="328149"/>
                  </a:lnTo>
                  <a:lnTo>
                    <a:pt x="432996" y="276734"/>
                  </a:lnTo>
                  <a:lnTo>
                    <a:pt x="438400" y="224455"/>
                  </a:lnTo>
                  <a:lnTo>
                    <a:pt x="440001" y="171920"/>
                  </a:lnTo>
                  <a:lnTo>
                    <a:pt x="432253" y="113367"/>
                  </a:lnTo>
                  <a:lnTo>
                    <a:pt x="430147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21767" y="2656537"/>
              <a:ext cx="200043" cy="463255"/>
            </a:xfrm>
            <a:custGeom>
              <a:avLst/>
              <a:gdLst/>
              <a:ahLst/>
              <a:cxnLst/>
              <a:rect l="0" t="0" r="0" b="0"/>
              <a:pathLst>
                <a:path w="200043" h="463255">
                  <a:moveTo>
                    <a:pt x="0" y="0"/>
                  </a:moveTo>
                  <a:lnTo>
                    <a:pt x="11179" y="16768"/>
                  </a:lnTo>
                  <a:lnTo>
                    <a:pt x="13547" y="40597"/>
                  </a:lnTo>
                  <a:lnTo>
                    <a:pt x="16715" y="103556"/>
                  </a:lnTo>
                  <a:lnTo>
                    <a:pt x="19771" y="166124"/>
                  </a:lnTo>
                  <a:lnTo>
                    <a:pt x="20486" y="209533"/>
                  </a:lnTo>
                  <a:lnTo>
                    <a:pt x="20888" y="270314"/>
                  </a:lnTo>
                  <a:lnTo>
                    <a:pt x="21007" y="328487"/>
                  </a:lnTo>
                  <a:lnTo>
                    <a:pt x="21043" y="387058"/>
                  </a:lnTo>
                  <a:lnTo>
                    <a:pt x="15465" y="448073"/>
                  </a:lnTo>
                  <a:lnTo>
                    <a:pt x="13820" y="450794"/>
                  </a:lnTo>
                  <a:lnTo>
                    <a:pt x="11992" y="438219"/>
                  </a:lnTo>
                  <a:lnTo>
                    <a:pt x="18054" y="383656"/>
                  </a:lnTo>
                  <a:lnTo>
                    <a:pt x="23584" y="329724"/>
                  </a:lnTo>
                  <a:lnTo>
                    <a:pt x="40107" y="274181"/>
                  </a:lnTo>
                  <a:lnTo>
                    <a:pt x="51361" y="252879"/>
                  </a:lnTo>
                  <a:lnTo>
                    <a:pt x="59977" y="245795"/>
                  </a:lnTo>
                  <a:lnTo>
                    <a:pt x="82029" y="237924"/>
                  </a:lnTo>
                  <a:lnTo>
                    <a:pt x="104308" y="240665"/>
                  </a:lnTo>
                  <a:lnTo>
                    <a:pt x="133462" y="255362"/>
                  </a:lnTo>
                  <a:lnTo>
                    <a:pt x="148224" y="269082"/>
                  </a:lnTo>
                  <a:lnTo>
                    <a:pt x="176740" y="322217"/>
                  </a:lnTo>
                  <a:lnTo>
                    <a:pt x="188160" y="382146"/>
                  </a:lnTo>
                  <a:lnTo>
                    <a:pt x="197349" y="430205"/>
                  </a:lnTo>
                  <a:lnTo>
                    <a:pt x="200042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91357" y="2931602"/>
              <a:ext cx="209580" cy="225481"/>
            </a:xfrm>
            <a:custGeom>
              <a:avLst/>
              <a:gdLst/>
              <a:ahLst/>
              <a:cxnLst/>
              <a:rect l="0" t="0" r="0" b="0"/>
              <a:pathLst>
                <a:path w="209580" h="225481">
                  <a:moveTo>
                    <a:pt x="151551" y="40790"/>
                  </a:moveTo>
                  <a:lnTo>
                    <a:pt x="133570" y="16743"/>
                  </a:lnTo>
                  <a:lnTo>
                    <a:pt x="116653" y="2416"/>
                  </a:lnTo>
                  <a:lnTo>
                    <a:pt x="107229" y="0"/>
                  </a:lnTo>
                  <a:lnTo>
                    <a:pt x="87398" y="3554"/>
                  </a:lnTo>
                  <a:lnTo>
                    <a:pt x="56503" y="18708"/>
                  </a:lnTo>
                  <a:lnTo>
                    <a:pt x="30712" y="43606"/>
                  </a:lnTo>
                  <a:lnTo>
                    <a:pt x="9441" y="91865"/>
                  </a:lnTo>
                  <a:lnTo>
                    <a:pt x="0" y="131443"/>
                  </a:lnTo>
                  <a:lnTo>
                    <a:pt x="1526" y="154780"/>
                  </a:lnTo>
                  <a:lnTo>
                    <a:pt x="14552" y="187648"/>
                  </a:lnTo>
                  <a:lnTo>
                    <a:pt x="38818" y="214025"/>
                  </a:lnTo>
                  <a:lnTo>
                    <a:pt x="61283" y="223069"/>
                  </a:lnTo>
                  <a:lnTo>
                    <a:pt x="73825" y="225480"/>
                  </a:lnTo>
                  <a:lnTo>
                    <a:pt x="93999" y="221920"/>
                  </a:lnTo>
                  <a:lnTo>
                    <a:pt x="148925" y="187453"/>
                  </a:lnTo>
                  <a:lnTo>
                    <a:pt x="200530" y="133424"/>
                  </a:lnTo>
                  <a:lnTo>
                    <a:pt x="208414" y="107307"/>
                  </a:lnTo>
                  <a:lnTo>
                    <a:pt x="209579" y="78542"/>
                  </a:lnTo>
                  <a:lnTo>
                    <a:pt x="202297" y="54059"/>
                  </a:lnTo>
                  <a:lnTo>
                    <a:pt x="185044" y="26134"/>
                  </a:lnTo>
                  <a:lnTo>
                    <a:pt x="177389" y="21661"/>
                  </a:lnTo>
                  <a:lnTo>
                    <a:pt x="141022" y="197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95550" y="2898097"/>
              <a:ext cx="336913" cy="253280"/>
            </a:xfrm>
            <a:custGeom>
              <a:avLst/>
              <a:gdLst/>
              <a:ahLst/>
              <a:cxnLst/>
              <a:rect l="0" t="0" r="0" b="0"/>
              <a:pathLst>
                <a:path w="336913" h="253280">
                  <a:moveTo>
                    <a:pt x="0" y="74295"/>
                  </a:moveTo>
                  <a:lnTo>
                    <a:pt x="29308" y="103603"/>
                  </a:lnTo>
                  <a:lnTo>
                    <a:pt x="55000" y="157414"/>
                  </a:lnTo>
                  <a:lnTo>
                    <a:pt x="75595" y="206007"/>
                  </a:lnTo>
                  <a:lnTo>
                    <a:pt x="76133" y="212406"/>
                  </a:lnTo>
                  <a:lnTo>
                    <a:pt x="74152" y="214332"/>
                  </a:lnTo>
                  <a:lnTo>
                    <a:pt x="70492" y="213277"/>
                  </a:lnTo>
                  <a:lnTo>
                    <a:pt x="63305" y="202745"/>
                  </a:lnTo>
                  <a:lnTo>
                    <a:pt x="57382" y="185196"/>
                  </a:lnTo>
                  <a:lnTo>
                    <a:pt x="53579" y="132683"/>
                  </a:lnTo>
                  <a:lnTo>
                    <a:pt x="58416" y="77509"/>
                  </a:lnTo>
                  <a:lnTo>
                    <a:pt x="67297" y="57786"/>
                  </a:lnTo>
                  <a:lnTo>
                    <a:pt x="72940" y="49251"/>
                  </a:lnTo>
                  <a:lnTo>
                    <a:pt x="80213" y="44731"/>
                  </a:lnTo>
                  <a:lnTo>
                    <a:pt x="97651" y="42828"/>
                  </a:lnTo>
                  <a:lnTo>
                    <a:pt x="113980" y="49001"/>
                  </a:lnTo>
                  <a:lnTo>
                    <a:pt x="121610" y="53923"/>
                  </a:lnTo>
                  <a:lnTo>
                    <a:pt x="133208" y="68750"/>
                  </a:lnTo>
                  <a:lnTo>
                    <a:pt x="160001" y="118235"/>
                  </a:lnTo>
                  <a:lnTo>
                    <a:pt x="164781" y="148405"/>
                  </a:lnTo>
                  <a:lnTo>
                    <a:pt x="163666" y="148268"/>
                  </a:lnTo>
                  <a:lnTo>
                    <a:pt x="161754" y="144668"/>
                  </a:lnTo>
                  <a:lnTo>
                    <a:pt x="159061" y="117243"/>
                  </a:lnTo>
                  <a:lnTo>
                    <a:pt x="169529" y="63876"/>
                  </a:lnTo>
                  <a:lnTo>
                    <a:pt x="177122" y="43928"/>
                  </a:lnTo>
                  <a:lnTo>
                    <a:pt x="207739" y="4728"/>
                  </a:lnTo>
                  <a:lnTo>
                    <a:pt x="216872" y="1011"/>
                  </a:lnTo>
                  <a:lnTo>
                    <a:pt x="239497" y="0"/>
                  </a:lnTo>
                  <a:lnTo>
                    <a:pt x="258912" y="6570"/>
                  </a:lnTo>
                  <a:lnTo>
                    <a:pt x="290439" y="29852"/>
                  </a:lnTo>
                  <a:lnTo>
                    <a:pt x="312094" y="61257"/>
                  </a:lnTo>
                  <a:lnTo>
                    <a:pt x="330796" y="121026"/>
                  </a:lnTo>
                  <a:lnTo>
                    <a:pt x="335704" y="182225"/>
                  </a:lnTo>
                  <a:lnTo>
                    <a:pt x="336554" y="223648"/>
                  </a:lnTo>
                  <a:lnTo>
                    <a:pt x="336912" y="2532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06847" y="3551459"/>
            <a:ext cx="1241388" cy="526426"/>
            <a:chOff x="4206847" y="3551459"/>
            <a:chExt cx="1241388" cy="526426"/>
          </a:xfrm>
        </p:grpSpPr>
        <p:sp>
          <p:nvSpPr>
            <p:cNvPr id="62" name="Freeform 61"/>
            <p:cNvSpPr/>
            <p:nvPr/>
          </p:nvSpPr>
          <p:spPr>
            <a:xfrm>
              <a:off x="4206847" y="3604102"/>
              <a:ext cx="399108" cy="410604"/>
            </a:xfrm>
            <a:custGeom>
              <a:avLst/>
              <a:gdLst/>
              <a:ahLst/>
              <a:cxnLst/>
              <a:rect l="0" t="0" r="0" b="0"/>
              <a:pathLst>
                <a:path w="399108" h="410604">
                  <a:moveTo>
                    <a:pt x="9553" y="0"/>
                  </a:moveTo>
                  <a:lnTo>
                    <a:pt x="3963" y="58617"/>
                  </a:lnTo>
                  <a:lnTo>
                    <a:pt x="0" y="113960"/>
                  </a:lnTo>
                  <a:lnTo>
                    <a:pt x="483" y="162967"/>
                  </a:lnTo>
                  <a:lnTo>
                    <a:pt x="6345" y="214533"/>
                  </a:lnTo>
                  <a:lnTo>
                    <a:pt x="9772" y="265686"/>
                  </a:lnTo>
                  <a:lnTo>
                    <a:pt x="20818" y="322366"/>
                  </a:lnTo>
                  <a:lnTo>
                    <a:pt x="28597" y="344485"/>
                  </a:lnTo>
                  <a:lnTo>
                    <a:pt x="39854" y="362114"/>
                  </a:lnTo>
                  <a:lnTo>
                    <a:pt x="55775" y="374629"/>
                  </a:lnTo>
                  <a:lnTo>
                    <a:pt x="64934" y="379604"/>
                  </a:lnTo>
                  <a:lnTo>
                    <a:pt x="84469" y="382012"/>
                  </a:lnTo>
                  <a:lnTo>
                    <a:pt x="104850" y="378013"/>
                  </a:lnTo>
                  <a:lnTo>
                    <a:pt x="125606" y="368437"/>
                  </a:lnTo>
                  <a:lnTo>
                    <a:pt x="151434" y="344303"/>
                  </a:lnTo>
                  <a:lnTo>
                    <a:pt x="179951" y="296301"/>
                  </a:lnTo>
                  <a:lnTo>
                    <a:pt x="189790" y="269339"/>
                  </a:lnTo>
                  <a:lnTo>
                    <a:pt x="194052" y="263788"/>
                  </a:lnTo>
                  <a:lnTo>
                    <a:pt x="198063" y="263596"/>
                  </a:lnTo>
                  <a:lnTo>
                    <a:pt x="201906" y="266977"/>
                  </a:lnTo>
                  <a:lnTo>
                    <a:pt x="211701" y="326995"/>
                  </a:lnTo>
                  <a:lnTo>
                    <a:pt x="223866" y="365559"/>
                  </a:lnTo>
                  <a:lnTo>
                    <a:pt x="236994" y="387078"/>
                  </a:lnTo>
                  <a:lnTo>
                    <a:pt x="254527" y="404442"/>
                  </a:lnTo>
                  <a:lnTo>
                    <a:pt x="264116" y="408838"/>
                  </a:lnTo>
                  <a:lnTo>
                    <a:pt x="284129" y="410603"/>
                  </a:lnTo>
                  <a:lnTo>
                    <a:pt x="301602" y="404368"/>
                  </a:lnTo>
                  <a:lnTo>
                    <a:pt x="317167" y="392629"/>
                  </a:lnTo>
                  <a:lnTo>
                    <a:pt x="360395" y="341153"/>
                  </a:lnTo>
                  <a:lnTo>
                    <a:pt x="385438" y="284760"/>
                  </a:lnTo>
                  <a:lnTo>
                    <a:pt x="395057" y="239181"/>
                  </a:lnTo>
                  <a:lnTo>
                    <a:pt x="398307" y="176967"/>
                  </a:lnTo>
                  <a:lnTo>
                    <a:pt x="398949" y="120787"/>
                  </a:lnTo>
                  <a:lnTo>
                    <a:pt x="399107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58597" y="3551459"/>
              <a:ext cx="228902" cy="400084"/>
            </a:xfrm>
            <a:custGeom>
              <a:avLst/>
              <a:gdLst/>
              <a:ahLst/>
              <a:cxnLst/>
              <a:rect l="0" t="0" r="0" b="0"/>
              <a:pathLst>
                <a:path w="228902" h="400084">
                  <a:moveTo>
                    <a:pt x="0" y="0"/>
                  </a:moveTo>
                  <a:lnTo>
                    <a:pt x="3119" y="48931"/>
                  </a:lnTo>
                  <a:lnTo>
                    <a:pt x="14654" y="102473"/>
                  </a:lnTo>
                  <a:lnTo>
                    <a:pt x="28197" y="164825"/>
                  </a:lnTo>
                  <a:lnTo>
                    <a:pt x="37470" y="221973"/>
                  </a:lnTo>
                  <a:lnTo>
                    <a:pt x="41907" y="274130"/>
                  </a:lnTo>
                  <a:lnTo>
                    <a:pt x="50175" y="327500"/>
                  </a:lnTo>
                  <a:lnTo>
                    <a:pt x="46566" y="382757"/>
                  </a:lnTo>
                  <a:lnTo>
                    <a:pt x="45081" y="387362"/>
                  </a:lnTo>
                  <a:lnTo>
                    <a:pt x="44092" y="385753"/>
                  </a:lnTo>
                  <a:lnTo>
                    <a:pt x="43544" y="338318"/>
                  </a:lnTo>
                  <a:lnTo>
                    <a:pt x="56802" y="284455"/>
                  </a:lnTo>
                  <a:lnTo>
                    <a:pt x="91920" y="230180"/>
                  </a:lnTo>
                  <a:lnTo>
                    <a:pt x="102224" y="224813"/>
                  </a:lnTo>
                  <a:lnTo>
                    <a:pt x="129271" y="221969"/>
                  </a:lnTo>
                  <a:lnTo>
                    <a:pt x="154549" y="227725"/>
                  </a:lnTo>
                  <a:lnTo>
                    <a:pt x="176313" y="239252"/>
                  </a:lnTo>
                  <a:lnTo>
                    <a:pt x="193785" y="256073"/>
                  </a:lnTo>
                  <a:lnTo>
                    <a:pt x="219812" y="314106"/>
                  </a:lnTo>
                  <a:lnTo>
                    <a:pt x="228126" y="350042"/>
                  </a:lnTo>
                  <a:lnTo>
                    <a:pt x="228901" y="373163"/>
                  </a:lnTo>
                  <a:lnTo>
                    <a:pt x="22109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44085" y="3780630"/>
              <a:ext cx="272523" cy="242704"/>
            </a:xfrm>
            <a:custGeom>
              <a:avLst/>
              <a:gdLst/>
              <a:ahLst/>
              <a:cxnLst/>
              <a:rect l="0" t="0" r="0" b="0"/>
              <a:pathLst>
                <a:path w="272523" h="242704">
                  <a:moveTo>
                    <a:pt x="156708" y="107741"/>
                  </a:moveTo>
                  <a:lnTo>
                    <a:pt x="137580" y="44314"/>
                  </a:lnTo>
                  <a:lnTo>
                    <a:pt x="126370" y="23399"/>
                  </a:lnTo>
                  <a:lnTo>
                    <a:pt x="110469" y="8644"/>
                  </a:lnTo>
                  <a:lnTo>
                    <a:pt x="101316" y="3072"/>
                  </a:lnTo>
                  <a:lnTo>
                    <a:pt x="81787" y="0"/>
                  </a:lnTo>
                  <a:lnTo>
                    <a:pt x="71665" y="819"/>
                  </a:lnTo>
                  <a:lnTo>
                    <a:pt x="54181" y="7968"/>
                  </a:lnTo>
                  <a:lnTo>
                    <a:pt x="38611" y="20113"/>
                  </a:lnTo>
                  <a:lnTo>
                    <a:pt x="17861" y="47852"/>
                  </a:lnTo>
                  <a:lnTo>
                    <a:pt x="4954" y="85187"/>
                  </a:lnTo>
                  <a:lnTo>
                    <a:pt x="0" y="139724"/>
                  </a:lnTo>
                  <a:lnTo>
                    <a:pt x="1662" y="167579"/>
                  </a:lnTo>
                  <a:lnTo>
                    <a:pt x="21794" y="220470"/>
                  </a:lnTo>
                  <a:lnTo>
                    <a:pt x="28161" y="232027"/>
                  </a:lnTo>
                  <a:lnTo>
                    <a:pt x="37085" y="238561"/>
                  </a:lnTo>
                  <a:lnTo>
                    <a:pt x="59478" y="242703"/>
                  </a:lnTo>
                  <a:lnTo>
                    <a:pt x="78790" y="237524"/>
                  </a:lnTo>
                  <a:lnTo>
                    <a:pt x="95172" y="226254"/>
                  </a:lnTo>
                  <a:lnTo>
                    <a:pt x="116378" y="200178"/>
                  </a:lnTo>
                  <a:lnTo>
                    <a:pt x="138471" y="143961"/>
                  </a:lnTo>
                  <a:lnTo>
                    <a:pt x="153498" y="84175"/>
                  </a:lnTo>
                  <a:lnTo>
                    <a:pt x="155282" y="66851"/>
                  </a:lnTo>
                  <a:lnTo>
                    <a:pt x="164989" y="117949"/>
                  </a:lnTo>
                  <a:lnTo>
                    <a:pt x="181134" y="168423"/>
                  </a:lnTo>
                  <a:lnTo>
                    <a:pt x="206507" y="212534"/>
                  </a:lnTo>
                  <a:lnTo>
                    <a:pt x="223294" y="227626"/>
                  </a:lnTo>
                  <a:lnTo>
                    <a:pt x="232685" y="233288"/>
                  </a:lnTo>
                  <a:lnTo>
                    <a:pt x="249357" y="236459"/>
                  </a:lnTo>
                  <a:lnTo>
                    <a:pt x="272522" y="234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11363" y="3561988"/>
              <a:ext cx="21059" cy="515897"/>
            </a:xfrm>
            <a:custGeom>
              <a:avLst/>
              <a:gdLst/>
              <a:ahLst/>
              <a:cxnLst/>
              <a:rect l="0" t="0" r="0" b="0"/>
              <a:pathLst>
                <a:path w="21059" h="515897">
                  <a:moveTo>
                    <a:pt x="21058" y="0"/>
                  </a:moveTo>
                  <a:lnTo>
                    <a:pt x="13822" y="27556"/>
                  </a:lnTo>
                  <a:lnTo>
                    <a:pt x="11179" y="83778"/>
                  </a:lnTo>
                  <a:lnTo>
                    <a:pt x="10657" y="140291"/>
                  </a:lnTo>
                  <a:lnTo>
                    <a:pt x="10554" y="197684"/>
                  </a:lnTo>
                  <a:lnTo>
                    <a:pt x="10536" y="247046"/>
                  </a:lnTo>
                  <a:lnTo>
                    <a:pt x="10531" y="297546"/>
                  </a:lnTo>
                  <a:lnTo>
                    <a:pt x="10529" y="357125"/>
                  </a:lnTo>
                  <a:lnTo>
                    <a:pt x="10529" y="413954"/>
                  </a:lnTo>
                  <a:lnTo>
                    <a:pt x="2195" y="475956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90265" y="3677801"/>
              <a:ext cx="357970" cy="126343"/>
            </a:xfrm>
            <a:custGeom>
              <a:avLst/>
              <a:gdLst/>
              <a:ahLst/>
              <a:cxnLst/>
              <a:rect l="0" t="0" r="0" b="0"/>
              <a:pathLst>
                <a:path w="357970" h="126343">
                  <a:moveTo>
                    <a:pt x="357969" y="126342"/>
                  </a:moveTo>
                  <a:lnTo>
                    <a:pt x="301754" y="97661"/>
                  </a:lnTo>
                  <a:lnTo>
                    <a:pt x="246303" y="76007"/>
                  </a:lnTo>
                  <a:lnTo>
                    <a:pt x="188889" y="56456"/>
                  </a:lnTo>
                  <a:lnTo>
                    <a:pt x="136053" y="42174"/>
                  </a:lnTo>
                  <a:lnTo>
                    <a:pt x="80557" y="22499"/>
                  </a:lnTo>
                  <a:lnTo>
                    <a:pt x="21978" y="56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3868959" y="4530609"/>
            <a:ext cx="1958302" cy="518005"/>
            <a:chOff x="3868959" y="4530609"/>
            <a:chExt cx="1958302" cy="518005"/>
          </a:xfrm>
        </p:grpSpPr>
        <p:sp>
          <p:nvSpPr>
            <p:cNvPr id="68" name="Freeform 67"/>
            <p:cNvSpPr/>
            <p:nvPr/>
          </p:nvSpPr>
          <p:spPr>
            <a:xfrm>
              <a:off x="4353921" y="4562195"/>
              <a:ext cx="407484" cy="486419"/>
            </a:xfrm>
            <a:custGeom>
              <a:avLst/>
              <a:gdLst/>
              <a:ahLst/>
              <a:cxnLst/>
              <a:rect l="0" t="0" r="0" b="0"/>
              <a:pathLst>
                <a:path w="407484" h="486419">
                  <a:moveTo>
                    <a:pt x="9878" y="21057"/>
                  </a:moveTo>
                  <a:lnTo>
                    <a:pt x="9878" y="79674"/>
                  </a:lnTo>
                  <a:lnTo>
                    <a:pt x="1544" y="142510"/>
                  </a:lnTo>
                  <a:lnTo>
                    <a:pt x="0" y="194303"/>
                  </a:lnTo>
                  <a:lnTo>
                    <a:pt x="2661" y="244744"/>
                  </a:lnTo>
                  <a:lnTo>
                    <a:pt x="14041" y="304408"/>
                  </a:lnTo>
                  <a:lnTo>
                    <a:pt x="24110" y="355228"/>
                  </a:lnTo>
                  <a:lnTo>
                    <a:pt x="46398" y="414056"/>
                  </a:lnTo>
                  <a:lnTo>
                    <a:pt x="59644" y="433979"/>
                  </a:lnTo>
                  <a:lnTo>
                    <a:pt x="76450" y="447513"/>
                  </a:lnTo>
                  <a:lnTo>
                    <a:pt x="85845" y="452760"/>
                  </a:lnTo>
                  <a:lnTo>
                    <a:pt x="94447" y="453918"/>
                  </a:lnTo>
                  <a:lnTo>
                    <a:pt x="110245" y="448966"/>
                  </a:lnTo>
                  <a:lnTo>
                    <a:pt x="132293" y="427435"/>
                  </a:lnTo>
                  <a:lnTo>
                    <a:pt x="159417" y="367016"/>
                  </a:lnTo>
                  <a:lnTo>
                    <a:pt x="180186" y="306464"/>
                  </a:lnTo>
                  <a:lnTo>
                    <a:pt x="188318" y="247536"/>
                  </a:lnTo>
                  <a:lnTo>
                    <a:pt x="190839" y="245742"/>
                  </a:lnTo>
                  <a:lnTo>
                    <a:pt x="193690" y="248056"/>
                  </a:lnTo>
                  <a:lnTo>
                    <a:pt x="199434" y="299863"/>
                  </a:lnTo>
                  <a:lnTo>
                    <a:pt x="210621" y="360702"/>
                  </a:lnTo>
                  <a:lnTo>
                    <a:pt x="229685" y="423110"/>
                  </a:lnTo>
                  <a:lnTo>
                    <a:pt x="249180" y="460718"/>
                  </a:lnTo>
                  <a:lnTo>
                    <a:pt x="265973" y="476945"/>
                  </a:lnTo>
                  <a:lnTo>
                    <a:pt x="275364" y="482909"/>
                  </a:lnTo>
                  <a:lnTo>
                    <a:pt x="295158" y="486418"/>
                  </a:lnTo>
                  <a:lnTo>
                    <a:pt x="305349" y="485715"/>
                  </a:lnTo>
                  <a:lnTo>
                    <a:pt x="322912" y="475576"/>
                  </a:lnTo>
                  <a:lnTo>
                    <a:pt x="345954" y="447018"/>
                  </a:lnTo>
                  <a:lnTo>
                    <a:pt x="373369" y="390189"/>
                  </a:lnTo>
                  <a:lnTo>
                    <a:pt x="392216" y="331406"/>
                  </a:lnTo>
                  <a:lnTo>
                    <a:pt x="399176" y="276856"/>
                  </a:lnTo>
                  <a:lnTo>
                    <a:pt x="407483" y="221021"/>
                  </a:lnTo>
                  <a:lnTo>
                    <a:pt x="406107" y="182081"/>
                  </a:lnTo>
                  <a:lnTo>
                    <a:pt x="400750" y="131893"/>
                  </a:lnTo>
                  <a:lnTo>
                    <a:pt x="392457" y="69683"/>
                  </a:lnTo>
                  <a:lnTo>
                    <a:pt x="386486" y="20481"/>
                  </a:lnTo>
                  <a:lnTo>
                    <a:pt x="3783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48109" y="4530609"/>
              <a:ext cx="157929" cy="494841"/>
            </a:xfrm>
            <a:custGeom>
              <a:avLst/>
              <a:gdLst/>
              <a:ahLst/>
              <a:cxnLst/>
              <a:rect l="0" t="0" r="0" b="0"/>
              <a:pathLst>
                <a:path w="157929" h="494841">
                  <a:moveTo>
                    <a:pt x="0" y="0"/>
                  </a:moveTo>
                  <a:lnTo>
                    <a:pt x="3120" y="48932"/>
                  </a:lnTo>
                  <a:lnTo>
                    <a:pt x="8334" y="96777"/>
                  </a:lnTo>
                  <a:lnTo>
                    <a:pt x="10096" y="159757"/>
                  </a:lnTo>
                  <a:lnTo>
                    <a:pt x="17679" y="212361"/>
                  </a:lnTo>
                  <a:lnTo>
                    <a:pt x="20056" y="264523"/>
                  </a:lnTo>
                  <a:lnTo>
                    <a:pt x="23979" y="322137"/>
                  </a:lnTo>
                  <a:lnTo>
                    <a:pt x="30083" y="373248"/>
                  </a:lnTo>
                  <a:lnTo>
                    <a:pt x="31141" y="420078"/>
                  </a:lnTo>
                  <a:lnTo>
                    <a:pt x="37564" y="476606"/>
                  </a:lnTo>
                  <a:lnTo>
                    <a:pt x="35023" y="467239"/>
                  </a:lnTo>
                  <a:lnTo>
                    <a:pt x="32038" y="405706"/>
                  </a:lnTo>
                  <a:lnTo>
                    <a:pt x="34840" y="356516"/>
                  </a:lnTo>
                  <a:lnTo>
                    <a:pt x="46267" y="293082"/>
                  </a:lnTo>
                  <a:lnTo>
                    <a:pt x="61932" y="260884"/>
                  </a:lnTo>
                  <a:lnTo>
                    <a:pt x="69364" y="255812"/>
                  </a:lnTo>
                  <a:lnTo>
                    <a:pt x="86981" y="253294"/>
                  </a:lnTo>
                  <a:lnTo>
                    <a:pt x="103389" y="259195"/>
                  </a:lnTo>
                  <a:lnTo>
                    <a:pt x="111041" y="264044"/>
                  </a:lnTo>
                  <a:lnTo>
                    <a:pt x="122661" y="278790"/>
                  </a:lnTo>
                  <a:lnTo>
                    <a:pt x="139653" y="322442"/>
                  </a:lnTo>
                  <a:lnTo>
                    <a:pt x="147039" y="374955"/>
                  </a:lnTo>
                  <a:lnTo>
                    <a:pt x="155430" y="426575"/>
                  </a:lnTo>
                  <a:lnTo>
                    <a:pt x="157188" y="466035"/>
                  </a:lnTo>
                  <a:lnTo>
                    <a:pt x="157928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59363" y="4646423"/>
              <a:ext cx="167406" cy="372173"/>
            </a:xfrm>
            <a:custGeom>
              <a:avLst/>
              <a:gdLst/>
              <a:ahLst/>
              <a:cxnLst/>
              <a:rect l="0" t="0" r="0" b="0"/>
              <a:pathLst>
                <a:path w="167406" h="372173">
                  <a:moveTo>
                    <a:pt x="83544" y="63171"/>
                  </a:moveTo>
                  <a:lnTo>
                    <a:pt x="61188" y="63171"/>
                  </a:lnTo>
                  <a:lnTo>
                    <a:pt x="52262" y="67850"/>
                  </a:lnTo>
                  <a:lnTo>
                    <a:pt x="36106" y="85528"/>
                  </a:lnTo>
                  <a:lnTo>
                    <a:pt x="15076" y="127768"/>
                  </a:lnTo>
                  <a:lnTo>
                    <a:pt x="2776" y="179959"/>
                  </a:lnTo>
                  <a:lnTo>
                    <a:pt x="0" y="235329"/>
                  </a:lnTo>
                  <a:lnTo>
                    <a:pt x="7857" y="291327"/>
                  </a:lnTo>
                  <a:lnTo>
                    <a:pt x="23794" y="344328"/>
                  </a:lnTo>
                  <a:lnTo>
                    <a:pt x="29672" y="355894"/>
                  </a:lnTo>
                  <a:lnTo>
                    <a:pt x="38271" y="363605"/>
                  </a:lnTo>
                  <a:lnTo>
                    <a:pt x="60303" y="372172"/>
                  </a:lnTo>
                  <a:lnTo>
                    <a:pt x="70390" y="372117"/>
                  </a:lnTo>
                  <a:lnTo>
                    <a:pt x="87836" y="365817"/>
                  </a:lnTo>
                  <a:lnTo>
                    <a:pt x="110812" y="349116"/>
                  </a:lnTo>
                  <a:lnTo>
                    <a:pt x="139536" y="312937"/>
                  </a:lnTo>
                  <a:lnTo>
                    <a:pt x="158366" y="275346"/>
                  </a:lnTo>
                  <a:lnTo>
                    <a:pt x="165914" y="220722"/>
                  </a:lnTo>
                  <a:lnTo>
                    <a:pt x="167405" y="159283"/>
                  </a:lnTo>
                  <a:lnTo>
                    <a:pt x="158124" y="100397"/>
                  </a:lnTo>
                  <a:lnTo>
                    <a:pt x="128359" y="42857"/>
                  </a:lnTo>
                  <a:lnTo>
                    <a:pt x="102282" y="16338"/>
                  </a:lnTo>
                  <a:lnTo>
                    <a:pt x="82514" y="7261"/>
                  </a:lnTo>
                  <a:lnTo>
                    <a:pt x="519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307424" y="4688537"/>
              <a:ext cx="209561" cy="310506"/>
            </a:xfrm>
            <a:custGeom>
              <a:avLst/>
              <a:gdLst/>
              <a:ahLst/>
              <a:cxnLst/>
              <a:rect l="0" t="0" r="0" b="0"/>
              <a:pathLst>
                <a:path w="209561" h="310506">
                  <a:moveTo>
                    <a:pt x="109224" y="0"/>
                  </a:moveTo>
                  <a:lnTo>
                    <a:pt x="86868" y="0"/>
                  </a:lnTo>
                  <a:lnTo>
                    <a:pt x="56197" y="11178"/>
                  </a:lnTo>
                  <a:lnTo>
                    <a:pt x="30471" y="29308"/>
                  </a:lnTo>
                  <a:lnTo>
                    <a:pt x="13620" y="55087"/>
                  </a:lnTo>
                  <a:lnTo>
                    <a:pt x="1219" y="84952"/>
                  </a:lnTo>
                  <a:lnTo>
                    <a:pt x="0" y="105607"/>
                  </a:lnTo>
                  <a:lnTo>
                    <a:pt x="1313" y="116028"/>
                  </a:lnTo>
                  <a:lnTo>
                    <a:pt x="5698" y="124145"/>
                  </a:lnTo>
                  <a:lnTo>
                    <a:pt x="19929" y="136284"/>
                  </a:lnTo>
                  <a:lnTo>
                    <a:pt x="41072" y="142459"/>
                  </a:lnTo>
                  <a:lnTo>
                    <a:pt x="92773" y="146423"/>
                  </a:lnTo>
                  <a:lnTo>
                    <a:pt x="146876" y="149546"/>
                  </a:lnTo>
                  <a:lnTo>
                    <a:pt x="170412" y="158492"/>
                  </a:lnTo>
                  <a:lnTo>
                    <a:pt x="189451" y="176506"/>
                  </a:lnTo>
                  <a:lnTo>
                    <a:pt x="203372" y="200110"/>
                  </a:lnTo>
                  <a:lnTo>
                    <a:pt x="209560" y="226198"/>
                  </a:lnTo>
                  <a:lnTo>
                    <a:pt x="207454" y="267193"/>
                  </a:lnTo>
                  <a:lnTo>
                    <a:pt x="199285" y="288768"/>
                  </a:lnTo>
                  <a:lnTo>
                    <a:pt x="193831" y="297797"/>
                  </a:lnTo>
                  <a:lnTo>
                    <a:pt x="185516" y="303817"/>
                  </a:lnTo>
                  <a:lnTo>
                    <a:pt x="163799" y="310505"/>
                  </a:lnTo>
                  <a:lnTo>
                    <a:pt x="105663" y="306392"/>
                  </a:lnTo>
                  <a:lnTo>
                    <a:pt x="46971" y="290967"/>
                  </a:lnTo>
                  <a:lnTo>
                    <a:pt x="1446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85104" y="4740994"/>
              <a:ext cx="242157" cy="263399"/>
            </a:xfrm>
            <a:custGeom>
              <a:avLst/>
              <a:gdLst/>
              <a:ahLst/>
              <a:cxnLst/>
              <a:rect l="0" t="0" r="0" b="0"/>
              <a:pathLst>
                <a:path w="242157" h="263399">
                  <a:moveTo>
                    <a:pt x="0" y="137056"/>
                  </a:moveTo>
                  <a:lnTo>
                    <a:pt x="58617" y="137056"/>
                  </a:lnTo>
                  <a:lnTo>
                    <a:pt x="98997" y="131467"/>
                  </a:lnTo>
                  <a:lnTo>
                    <a:pt x="120428" y="122484"/>
                  </a:lnTo>
                  <a:lnTo>
                    <a:pt x="129418" y="116812"/>
                  </a:lnTo>
                  <a:lnTo>
                    <a:pt x="142527" y="101153"/>
                  </a:lnTo>
                  <a:lnTo>
                    <a:pt x="160475" y="62503"/>
                  </a:lnTo>
                  <a:lnTo>
                    <a:pt x="160796" y="52259"/>
                  </a:lnTo>
                  <a:lnTo>
                    <a:pt x="154913" y="31518"/>
                  </a:lnTo>
                  <a:lnTo>
                    <a:pt x="141380" y="13721"/>
                  </a:lnTo>
                  <a:lnTo>
                    <a:pt x="132858" y="5700"/>
                  </a:lnTo>
                  <a:lnTo>
                    <a:pt x="123667" y="1522"/>
                  </a:lnTo>
                  <a:lnTo>
                    <a:pt x="104096" y="0"/>
                  </a:lnTo>
                  <a:lnTo>
                    <a:pt x="73347" y="5720"/>
                  </a:lnTo>
                  <a:lnTo>
                    <a:pt x="47599" y="20413"/>
                  </a:lnTo>
                  <a:lnTo>
                    <a:pt x="35583" y="36082"/>
                  </a:lnTo>
                  <a:lnTo>
                    <a:pt x="10880" y="95320"/>
                  </a:lnTo>
                  <a:lnTo>
                    <a:pt x="7253" y="105723"/>
                  </a:lnTo>
                  <a:lnTo>
                    <a:pt x="7739" y="142720"/>
                  </a:lnTo>
                  <a:lnTo>
                    <a:pt x="19553" y="195973"/>
                  </a:lnTo>
                  <a:lnTo>
                    <a:pt x="30527" y="219393"/>
                  </a:lnTo>
                  <a:lnTo>
                    <a:pt x="55449" y="246720"/>
                  </a:lnTo>
                  <a:lnTo>
                    <a:pt x="81186" y="255986"/>
                  </a:lnTo>
                  <a:lnTo>
                    <a:pt x="128561" y="261202"/>
                  </a:lnTo>
                  <a:lnTo>
                    <a:pt x="191381" y="262964"/>
                  </a:lnTo>
                  <a:lnTo>
                    <a:pt x="242156" y="2633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68959" y="490963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30155" y="7409"/>
                  </a:lnTo>
                  <a:lnTo>
                    <a:pt x="73803" y="1464"/>
                  </a:lnTo>
                  <a:lnTo>
                    <a:pt x="1295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3742617" y="2003770"/>
            <a:ext cx="168457" cy="10530"/>
          </a:xfrm>
          <a:custGeom>
            <a:avLst/>
            <a:gdLst/>
            <a:ahLst/>
            <a:cxnLst/>
            <a:rect l="0" t="0" r="0" b="0"/>
            <a:pathLst>
              <a:path w="168457" h="10530">
                <a:moveTo>
                  <a:pt x="168456" y="0"/>
                </a:moveTo>
                <a:lnTo>
                  <a:pt x="114311" y="0"/>
                </a:lnTo>
                <a:lnTo>
                  <a:pt x="63896" y="3120"/>
                </a:lnTo>
                <a:lnTo>
                  <a:pt x="18932" y="8333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3816317" y="2940806"/>
            <a:ext cx="115814" cy="63172"/>
          </a:xfrm>
          <a:custGeom>
            <a:avLst/>
            <a:gdLst/>
            <a:ahLst/>
            <a:cxnLst/>
            <a:rect l="0" t="0" r="0" b="0"/>
            <a:pathLst>
              <a:path w="115814" h="63172">
                <a:moveTo>
                  <a:pt x="115813" y="0"/>
                </a:moveTo>
                <a:lnTo>
                  <a:pt x="96663" y="16811"/>
                </a:lnTo>
                <a:lnTo>
                  <a:pt x="50246" y="39543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805788" y="3846257"/>
            <a:ext cx="178986" cy="42115"/>
          </a:xfrm>
          <a:custGeom>
            <a:avLst/>
            <a:gdLst/>
            <a:ahLst/>
            <a:cxnLst/>
            <a:rect l="0" t="0" r="0" b="0"/>
            <a:pathLst>
              <a:path w="178986" h="42115">
                <a:moveTo>
                  <a:pt x="178985" y="0"/>
                </a:moveTo>
                <a:lnTo>
                  <a:pt x="121721" y="11453"/>
                </a:lnTo>
                <a:lnTo>
                  <a:pt x="66418" y="24749"/>
                </a:lnTo>
                <a:lnTo>
                  <a:pt x="11982" y="39019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97444" y="3418998"/>
            <a:ext cx="1305101" cy="423572"/>
            <a:chOff x="497444" y="3418998"/>
            <a:chExt cx="1305101" cy="423572"/>
          </a:xfrm>
        </p:grpSpPr>
        <p:sp>
          <p:nvSpPr>
            <p:cNvPr id="2" name="Freeform 1"/>
            <p:cNvSpPr/>
            <p:nvPr/>
          </p:nvSpPr>
          <p:spPr>
            <a:xfrm>
              <a:off x="497444" y="3429526"/>
              <a:ext cx="440146" cy="413044"/>
            </a:xfrm>
            <a:custGeom>
              <a:avLst/>
              <a:gdLst/>
              <a:ahLst/>
              <a:cxnLst/>
              <a:rect l="0" t="0" r="0" b="0"/>
              <a:pathLst>
                <a:path w="440146" h="413044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44850"/>
                  </a:lnTo>
                  <a:lnTo>
                    <a:pt x="14259" y="202406"/>
                  </a:lnTo>
                  <a:lnTo>
                    <a:pt x="29916" y="258324"/>
                  </a:lnTo>
                  <a:lnTo>
                    <a:pt x="48932" y="318875"/>
                  </a:lnTo>
                  <a:lnTo>
                    <a:pt x="80778" y="369126"/>
                  </a:lnTo>
                  <a:lnTo>
                    <a:pt x="88802" y="374766"/>
                  </a:lnTo>
                  <a:lnTo>
                    <a:pt x="97661" y="377355"/>
                  </a:lnTo>
                  <a:lnTo>
                    <a:pt x="107077" y="377912"/>
                  </a:lnTo>
                  <a:lnTo>
                    <a:pt x="126898" y="372292"/>
                  </a:lnTo>
                  <a:lnTo>
                    <a:pt x="137096" y="367517"/>
                  </a:lnTo>
                  <a:lnTo>
                    <a:pt x="151548" y="352854"/>
                  </a:lnTo>
                  <a:lnTo>
                    <a:pt x="178029" y="294349"/>
                  </a:lnTo>
                  <a:lnTo>
                    <a:pt x="192486" y="252595"/>
                  </a:lnTo>
                  <a:lnTo>
                    <a:pt x="194860" y="250285"/>
                  </a:lnTo>
                  <a:lnTo>
                    <a:pt x="196442" y="253424"/>
                  </a:lnTo>
                  <a:lnTo>
                    <a:pt x="210783" y="314649"/>
                  </a:lnTo>
                  <a:lnTo>
                    <a:pt x="219782" y="336376"/>
                  </a:lnTo>
                  <a:lnTo>
                    <a:pt x="258460" y="389484"/>
                  </a:lnTo>
                  <a:lnTo>
                    <a:pt x="279187" y="404341"/>
                  </a:lnTo>
                  <a:lnTo>
                    <a:pt x="291265" y="409940"/>
                  </a:lnTo>
                  <a:lnTo>
                    <a:pt x="317163" y="413043"/>
                  </a:lnTo>
                  <a:lnTo>
                    <a:pt x="341932" y="409352"/>
                  </a:lnTo>
                  <a:lnTo>
                    <a:pt x="360739" y="399913"/>
                  </a:lnTo>
                  <a:lnTo>
                    <a:pt x="384481" y="375856"/>
                  </a:lnTo>
                  <a:lnTo>
                    <a:pt x="412294" y="327880"/>
                  </a:lnTo>
                  <a:lnTo>
                    <a:pt x="430266" y="273343"/>
                  </a:lnTo>
                  <a:lnTo>
                    <a:pt x="439492" y="211921"/>
                  </a:lnTo>
                  <a:lnTo>
                    <a:pt x="440145" y="151868"/>
                  </a:lnTo>
                  <a:lnTo>
                    <a:pt x="430222" y="98066"/>
                  </a:lnTo>
                  <a:lnTo>
                    <a:pt x="420706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12907" y="3418998"/>
              <a:ext cx="168457" cy="376625"/>
            </a:xfrm>
            <a:custGeom>
              <a:avLst/>
              <a:gdLst/>
              <a:ahLst/>
              <a:cxnLst/>
              <a:rect l="0" t="0" r="0" b="0"/>
              <a:pathLst>
                <a:path w="168457" h="376625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20962" y="173388"/>
                  </a:lnTo>
                  <a:lnTo>
                    <a:pt x="32260" y="226232"/>
                  </a:lnTo>
                  <a:lnTo>
                    <a:pt x="45756" y="286713"/>
                  </a:lnTo>
                  <a:lnTo>
                    <a:pt x="51282" y="343720"/>
                  </a:lnTo>
                  <a:lnTo>
                    <a:pt x="52038" y="371913"/>
                  </a:lnTo>
                  <a:lnTo>
                    <a:pt x="51069" y="376624"/>
                  </a:lnTo>
                  <a:lnTo>
                    <a:pt x="49254" y="375085"/>
                  </a:lnTo>
                  <a:lnTo>
                    <a:pt x="31288" y="316780"/>
                  </a:lnTo>
                  <a:lnTo>
                    <a:pt x="24088" y="281424"/>
                  </a:lnTo>
                  <a:lnTo>
                    <a:pt x="25074" y="244432"/>
                  </a:lnTo>
                  <a:lnTo>
                    <a:pt x="31031" y="223280"/>
                  </a:lnTo>
                  <a:lnTo>
                    <a:pt x="41478" y="206080"/>
                  </a:lnTo>
                  <a:lnTo>
                    <a:pt x="49878" y="200558"/>
                  </a:lnTo>
                  <a:lnTo>
                    <a:pt x="71691" y="194422"/>
                  </a:lnTo>
                  <a:lnTo>
                    <a:pt x="93864" y="197933"/>
                  </a:lnTo>
                  <a:lnTo>
                    <a:pt x="104690" y="202146"/>
                  </a:lnTo>
                  <a:lnTo>
                    <a:pt x="122958" y="219304"/>
                  </a:lnTo>
                  <a:lnTo>
                    <a:pt x="148160" y="262858"/>
                  </a:lnTo>
                  <a:lnTo>
                    <a:pt x="159761" y="324141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1208" y="3574674"/>
              <a:ext cx="185703" cy="215797"/>
            </a:xfrm>
            <a:custGeom>
              <a:avLst/>
              <a:gdLst/>
              <a:ahLst/>
              <a:cxnLst/>
              <a:rect l="0" t="0" r="0" b="0"/>
              <a:pathLst>
                <a:path w="185703" h="215797">
                  <a:moveTo>
                    <a:pt x="87025" y="23308"/>
                  </a:moveTo>
                  <a:lnTo>
                    <a:pt x="75847" y="12129"/>
                  </a:lnTo>
                  <a:lnTo>
                    <a:pt x="69044" y="10006"/>
                  </a:lnTo>
                  <a:lnTo>
                    <a:pt x="52128" y="10767"/>
                  </a:lnTo>
                  <a:lnTo>
                    <a:pt x="36030" y="18124"/>
                  </a:lnTo>
                  <a:lnTo>
                    <a:pt x="28462" y="23361"/>
                  </a:lnTo>
                  <a:lnTo>
                    <a:pt x="16934" y="41659"/>
                  </a:lnTo>
                  <a:lnTo>
                    <a:pt x="0" y="85944"/>
                  </a:lnTo>
                  <a:lnTo>
                    <a:pt x="149" y="129084"/>
                  </a:lnTo>
                  <a:lnTo>
                    <a:pt x="13191" y="167733"/>
                  </a:lnTo>
                  <a:lnTo>
                    <a:pt x="31873" y="195822"/>
                  </a:lnTo>
                  <a:lnTo>
                    <a:pt x="48475" y="208385"/>
                  </a:lnTo>
                  <a:lnTo>
                    <a:pt x="57816" y="213373"/>
                  </a:lnTo>
                  <a:lnTo>
                    <a:pt x="80672" y="215796"/>
                  </a:lnTo>
                  <a:lnTo>
                    <a:pt x="105259" y="211803"/>
                  </a:lnTo>
                  <a:lnTo>
                    <a:pt x="137661" y="196402"/>
                  </a:lnTo>
                  <a:lnTo>
                    <a:pt x="154764" y="183686"/>
                  </a:lnTo>
                  <a:lnTo>
                    <a:pt x="171957" y="157785"/>
                  </a:lnTo>
                  <a:lnTo>
                    <a:pt x="184460" y="127884"/>
                  </a:lnTo>
                  <a:lnTo>
                    <a:pt x="185702" y="107221"/>
                  </a:lnTo>
                  <a:lnTo>
                    <a:pt x="172723" y="47616"/>
                  </a:lnTo>
                  <a:lnTo>
                    <a:pt x="161768" y="24753"/>
                  </a:lnTo>
                  <a:lnTo>
                    <a:pt x="145980" y="9132"/>
                  </a:lnTo>
                  <a:lnTo>
                    <a:pt x="136857" y="3329"/>
                  </a:lnTo>
                  <a:lnTo>
                    <a:pt x="114242" y="0"/>
                  </a:lnTo>
                  <a:lnTo>
                    <a:pt x="92103" y="2420"/>
                  </a:lnTo>
                  <a:lnTo>
                    <a:pt x="65968" y="12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18316" y="3640096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07089" y="3334770"/>
            <a:ext cx="1716928" cy="558011"/>
            <a:chOff x="2107089" y="3334770"/>
            <a:chExt cx="1716928" cy="558011"/>
          </a:xfrm>
        </p:grpSpPr>
        <p:sp>
          <p:nvSpPr>
            <p:cNvPr id="7" name="Freeform 6"/>
            <p:cNvSpPr/>
            <p:nvPr/>
          </p:nvSpPr>
          <p:spPr>
            <a:xfrm>
              <a:off x="2107089" y="3464038"/>
              <a:ext cx="250576" cy="305500"/>
            </a:xfrm>
            <a:custGeom>
              <a:avLst/>
              <a:gdLst/>
              <a:ahLst/>
              <a:cxnLst/>
              <a:rect l="0" t="0" r="0" b="0"/>
              <a:pathLst>
                <a:path w="250576" h="305500">
                  <a:moveTo>
                    <a:pt x="169237" y="18130"/>
                  </a:moveTo>
                  <a:lnTo>
                    <a:pt x="152470" y="6952"/>
                  </a:lnTo>
                  <a:lnTo>
                    <a:pt x="114097" y="0"/>
                  </a:lnTo>
                  <a:lnTo>
                    <a:pt x="91698" y="4613"/>
                  </a:lnTo>
                  <a:lnTo>
                    <a:pt x="32030" y="39849"/>
                  </a:lnTo>
                  <a:lnTo>
                    <a:pt x="13500" y="54689"/>
                  </a:lnTo>
                  <a:lnTo>
                    <a:pt x="1365" y="72983"/>
                  </a:lnTo>
                  <a:lnTo>
                    <a:pt x="0" y="81605"/>
                  </a:lnTo>
                  <a:lnTo>
                    <a:pt x="1431" y="89693"/>
                  </a:lnTo>
                  <a:lnTo>
                    <a:pt x="4724" y="97424"/>
                  </a:lnTo>
                  <a:lnTo>
                    <a:pt x="17741" y="109134"/>
                  </a:lnTo>
                  <a:lnTo>
                    <a:pt x="36395" y="117068"/>
                  </a:lnTo>
                  <a:lnTo>
                    <a:pt x="94451" y="128169"/>
                  </a:lnTo>
                  <a:lnTo>
                    <a:pt x="156371" y="144636"/>
                  </a:lnTo>
                  <a:lnTo>
                    <a:pt x="209874" y="163211"/>
                  </a:lnTo>
                  <a:lnTo>
                    <a:pt x="226682" y="174638"/>
                  </a:lnTo>
                  <a:lnTo>
                    <a:pt x="238832" y="190635"/>
                  </a:lnTo>
                  <a:lnTo>
                    <a:pt x="246962" y="210612"/>
                  </a:lnTo>
                  <a:lnTo>
                    <a:pt x="250575" y="235089"/>
                  </a:lnTo>
                  <a:lnTo>
                    <a:pt x="245942" y="255326"/>
                  </a:lnTo>
                  <a:lnTo>
                    <a:pt x="223903" y="287382"/>
                  </a:lnTo>
                  <a:lnTo>
                    <a:pt x="204452" y="298845"/>
                  </a:lnTo>
                  <a:lnTo>
                    <a:pt x="181379" y="305499"/>
                  </a:lnTo>
                  <a:lnTo>
                    <a:pt x="148658" y="302668"/>
                  </a:lnTo>
                  <a:lnTo>
                    <a:pt x="116737" y="293251"/>
                  </a:lnTo>
                  <a:lnTo>
                    <a:pt x="87391" y="276162"/>
                  </a:lnTo>
                  <a:lnTo>
                    <a:pt x="63953" y="249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5474" y="3555868"/>
              <a:ext cx="160728" cy="182014"/>
            </a:xfrm>
            <a:custGeom>
              <a:avLst/>
              <a:gdLst/>
              <a:ahLst/>
              <a:cxnLst/>
              <a:rect l="0" t="0" r="0" b="0"/>
              <a:pathLst>
                <a:path w="160728" h="182014">
                  <a:moveTo>
                    <a:pt x="19308" y="21057"/>
                  </a:moveTo>
                  <a:lnTo>
                    <a:pt x="8130" y="32235"/>
                  </a:lnTo>
                  <a:lnTo>
                    <a:pt x="2642" y="50201"/>
                  </a:lnTo>
                  <a:lnTo>
                    <a:pt x="0" y="112199"/>
                  </a:lnTo>
                  <a:lnTo>
                    <a:pt x="4098" y="135264"/>
                  </a:lnTo>
                  <a:lnTo>
                    <a:pt x="18571" y="162391"/>
                  </a:lnTo>
                  <a:lnTo>
                    <a:pt x="34189" y="174729"/>
                  </a:lnTo>
                  <a:lnTo>
                    <a:pt x="43266" y="179657"/>
                  </a:lnTo>
                  <a:lnTo>
                    <a:pt x="62712" y="182013"/>
                  </a:lnTo>
                  <a:lnTo>
                    <a:pt x="81883" y="177990"/>
                  </a:lnTo>
                  <a:lnTo>
                    <a:pt x="113254" y="156344"/>
                  </a:lnTo>
                  <a:lnTo>
                    <a:pt x="126573" y="142016"/>
                  </a:lnTo>
                  <a:lnTo>
                    <a:pt x="152227" y="82585"/>
                  </a:lnTo>
                  <a:lnTo>
                    <a:pt x="160727" y="45267"/>
                  </a:lnTo>
                  <a:lnTo>
                    <a:pt x="15617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91877" y="3334770"/>
              <a:ext cx="222380" cy="403772"/>
            </a:xfrm>
            <a:custGeom>
              <a:avLst/>
              <a:gdLst/>
              <a:ahLst/>
              <a:cxnLst/>
              <a:rect l="0" t="0" r="0" b="0"/>
              <a:pathLst>
                <a:path w="222380" h="403772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0149" y="91015"/>
                  </a:lnTo>
                  <a:lnTo>
                    <a:pt x="19939" y="149409"/>
                  </a:lnTo>
                  <a:lnTo>
                    <a:pt x="30248" y="205576"/>
                  </a:lnTo>
                  <a:lnTo>
                    <a:pt x="35123" y="259263"/>
                  </a:lnTo>
                  <a:lnTo>
                    <a:pt x="42156" y="312215"/>
                  </a:lnTo>
                  <a:lnTo>
                    <a:pt x="46608" y="364745"/>
                  </a:lnTo>
                  <a:lnTo>
                    <a:pt x="46973" y="363656"/>
                  </a:lnTo>
                  <a:lnTo>
                    <a:pt x="50759" y="306172"/>
                  </a:lnTo>
                  <a:lnTo>
                    <a:pt x="66823" y="253965"/>
                  </a:lnTo>
                  <a:lnTo>
                    <a:pt x="78038" y="237265"/>
                  </a:lnTo>
                  <a:lnTo>
                    <a:pt x="86644" y="231876"/>
                  </a:lnTo>
                  <a:lnTo>
                    <a:pt x="108684" y="225888"/>
                  </a:lnTo>
                  <a:lnTo>
                    <a:pt x="118773" y="226631"/>
                  </a:lnTo>
                  <a:lnTo>
                    <a:pt x="164788" y="245238"/>
                  </a:lnTo>
                  <a:lnTo>
                    <a:pt x="182019" y="258733"/>
                  </a:lnTo>
                  <a:lnTo>
                    <a:pt x="212145" y="295992"/>
                  </a:lnTo>
                  <a:lnTo>
                    <a:pt x="220225" y="319505"/>
                  </a:lnTo>
                  <a:lnTo>
                    <a:pt x="222379" y="332326"/>
                  </a:lnTo>
                  <a:lnTo>
                    <a:pt x="218534" y="355931"/>
                  </a:lnTo>
                  <a:lnTo>
                    <a:pt x="214233" y="367138"/>
                  </a:lnTo>
                  <a:lnTo>
                    <a:pt x="200095" y="382711"/>
                  </a:lnTo>
                  <a:lnTo>
                    <a:pt x="162423" y="402240"/>
                  </a:lnTo>
                  <a:lnTo>
                    <a:pt x="141974" y="403771"/>
                  </a:lnTo>
                  <a:lnTo>
                    <a:pt x="83688" y="393333"/>
                  </a:lnTo>
                  <a:lnTo>
                    <a:pt x="47703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29093" y="3619039"/>
              <a:ext cx="119379" cy="273742"/>
            </a:xfrm>
            <a:custGeom>
              <a:avLst/>
              <a:gdLst/>
              <a:ahLst/>
              <a:cxnLst/>
              <a:rect l="0" t="0" r="0" b="0"/>
              <a:pathLst>
                <a:path w="119379" h="273742">
                  <a:moveTo>
                    <a:pt x="84228" y="0"/>
                  </a:moveTo>
                  <a:lnTo>
                    <a:pt x="87348" y="42692"/>
                  </a:lnTo>
                  <a:lnTo>
                    <a:pt x="102187" y="103238"/>
                  </a:lnTo>
                  <a:lnTo>
                    <a:pt x="119378" y="166569"/>
                  </a:lnTo>
                  <a:lnTo>
                    <a:pt x="118690" y="205072"/>
                  </a:lnTo>
                  <a:lnTo>
                    <a:pt x="114222" y="215093"/>
                  </a:lnTo>
                  <a:lnTo>
                    <a:pt x="99898" y="229348"/>
                  </a:lnTo>
                  <a:lnTo>
                    <a:pt x="43600" y="251922"/>
                  </a:lnTo>
                  <a:lnTo>
                    <a:pt x="17208" y="26298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92264" y="34926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08078" y="3538006"/>
              <a:ext cx="158033" cy="178183"/>
            </a:xfrm>
            <a:custGeom>
              <a:avLst/>
              <a:gdLst/>
              <a:ahLst/>
              <a:cxnLst/>
              <a:rect l="0" t="0" r="0" b="0"/>
              <a:pathLst>
                <a:path w="158033" h="178183">
                  <a:moveTo>
                    <a:pt x="0" y="70505"/>
                  </a:moveTo>
                  <a:lnTo>
                    <a:pt x="49552" y="85159"/>
                  </a:lnTo>
                  <a:lnTo>
                    <a:pt x="108617" y="81892"/>
                  </a:lnTo>
                  <a:lnTo>
                    <a:pt x="133672" y="76345"/>
                  </a:lnTo>
                  <a:lnTo>
                    <a:pt x="142927" y="70889"/>
                  </a:lnTo>
                  <a:lnTo>
                    <a:pt x="156330" y="55468"/>
                  </a:lnTo>
                  <a:lnTo>
                    <a:pt x="158032" y="46442"/>
                  </a:lnTo>
                  <a:lnTo>
                    <a:pt x="153684" y="27055"/>
                  </a:lnTo>
                  <a:lnTo>
                    <a:pt x="148080" y="19311"/>
                  </a:lnTo>
                  <a:lnTo>
                    <a:pt x="132494" y="7588"/>
                  </a:lnTo>
                  <a:lnTo>
                    <a:pt x="98399" y="0"/>
                  </a:lnTo>
                  <a:lnTo>
                    <a:pt x="75318" y="4464"/>
                  </a:lnTo>
                  <a:lnTo>
                    <a:pt x="31905" y="26394"/>
                  </a:lnTo>
                  <a:lnTo>
                    <a:pt x="16910" y="42711"/>
                  </a:lnTo>
                  <a:lnTo>
                    <a:pt x="7515" y="62831"/>
                  </a:lnTo>
                  <a:lnTo>
                    <a:pt x="3340" y="87371"/>
                  </a:lnTo>
                  <a:lnTo>
                    <a:pt x="7723" y="110756"/>
                  </a:lnTo>
                  <a:lnTo>
                    <a:pt x="29602" y="154365"/>
                  </a:lnTo>
                  <a:lnTo>
                    <a:pt x="45912" y="169387"/>
                  </a:lnTo>
                  <a:lnTo>
                    <a:pt x="55174" y="175031"/>
                  </a:lnTo>
                  <a:lnTo>
                    <a:pt x="74825" y="178182"/>
                  </a:lnTo>
                  <a:lnTo>
                    <a:pt x="95256" y="174513"/>
                  </a:lnTo>
                  <a:lnTo>
                    <a:pt x="130730" y="156214"/>
                  </a:lnTo>
                  <a:lnTo>
                    <a:pt x="147399" y="144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67345" y="3521020"/>
              <a:ext cx="172402" cy="195163"/>
            </a:xfrm>
            <a:custGeom>
              <a:avLst/>
              <a:gdLst/>
              <a:ahLst/>
              <a:cxnLst/>
              <a:rect l="0" t="0" r="0" b="0"/>
              <a:pathLst>
                <a:path w="172402" h="195163">
                  <a:moveTo>
                    <a:pt x="119759" y="34848"/>
                  </a:moveTo>
                  <a:lnTo>
                    <a:pt x="108580" y="18081"/>
                  </a:lnTo>
                  <a:lnTo>
                    <a:pt x="93734" y="6729"/>
                  </a:lnTo>
                  <a:lnTo>
                    <a:pt x="84861" y="2064"/>
                  </a:lnTo>
                  <a:lnTo>
                    <a:pt x="65644" y="0"/>
                  </a:lnTo>
                  <a:lnTo>
                    <a:pt x="46575" y="4152"/>
                  </a:lnTo>
                  <a:lnTo>
                    <a:pt x="30301" y="13797"/>
                  </a:lnTo>
                  <a:lnTo>
                    <a:pt x="18388" y="29002"/>
                  </a:lnTo>
                  <a:lnTo>
                    <a:pt x="1209" y="67359"/>
                  </a:lnTo>
                  <a:lnTo>
                    <a:pt x="0" y="91021"/>
                  </a:lnTo>
                  <a:lnTo>
                    <a:pt x="8755" y="138751"/>
                  </a:lnTo>
                  <a:lnTo>
                    <a:pt x="23958" y="171309"/>
                  </a:lnTo>
                  <a:lnTo>
                    <a:pt x="42865" y="186354"/>
                  </a:lnTo>
                  <a:lnTo>
                    <a:pt x="54458" y="192004"/>
                  </a:lnTo>
                  <a:lnTo>
                    <a:pt x="76698" y="195162"/>
                  </a:lnTo>
                  <a:lnTo>
                    <a:pt x="130163" y="184684"/>
                  </a:lnTo>
                  <a:lnTo>
                    <a:pt x="172401" y="171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55993" y="3355826"/>
              <a:ext cx="41682" cy="389556"/>
            </a:xfrm>
            <a:custGeom>
              <a:avLst/>
              <a:gdLst/>
              <a:ahLst/>
              <a:cxnLst/>
              <a:rect l="0" t="0" r="0" b="0"/>
              <a:pathLst>
                <a:path w="41682" h="389556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8058" y="159906"/>
                  </a:lnTo>
                  <a:lnTo>
                    <a:pt x="16380" y="211936"/>
                  </a:lnTo>
                  <a:lnTo>
                    <a:pt x="22905" y="269505"/>
                  </a:lnTo>
                  <a:lnTo>
                    <a:pt x="29523" y="326197"/>
                  </a:lnTo>
                  <a:lnTo>
                    <a:pt x="41681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81860" y="3440055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31585"/>
                  </a:moveTo>
                  <a:lnTo>
                    <a:pt x="180063" y="25996"/>
                  </a:lnTo>
                  <a:lnTo>
                    <a:pt x="118151" y="18588"/>
                  </a:lnTo>
                  <a:lnTo>
                    <a:pt x="62983" y="65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1116" y="4587661"/>
            <a:ext cx="3272901" cy="631711"/>
            <a:chOff x="551116" y="4587661"/>
            <a:chExt cx="3272901" cy="631711"/>
          </a:xfrm>
        </p:grpSpPr>
        <p:sp>
          <p:nvSpPr>
            <p:cNvPr id="17" name="Freeform 16"/>
            <p:cNvSpPr/>
            <p:nvPr/>
          </p:nvSpPr>
          <p:spPr>
            <a:xfrm>
              <a:off x="551116" y="4756117"/>
              <a:ext cx="376545" cy="403302"/>
            </a:xfrm>
            <a:custGeom>
              <a:avLst/>
              <a:gdLst/>
              <a:ahLst/>
              <a:cxnLst/>
              <a:rect l="0" t="0" r="0" b="0"/>
              <a:pathLst>
                <a:path w="376545" h="403302">
                  <a:moveTo>
                    <a:pt x="9065" y="0"/>
                  </a:moveTo>
                  <a:lnTo>
                    <a:pt x="0" y="58617"/>
                  </a:lnTo>
                  <a:lnTo>
                    <a:pt x="7231" y="115130"/>
                  </a:lnTo>
                  <a:lnTo>
                    <a:pt x="15411" y="169033"/>
                  </a:lnTo>
                  <a:lnTo>
                    <a:pt x="19524" y="216850"/>
                  </a:lnTo>
                  <a:lnTo>
                    <a:pt x="26462" y="266373"/>
                  </a:lnTo>
                  <a:lnTo>
                    <a:pt x="31378" y="310032"/>
                  </a:lnTo>
                  <a:lnTo>
                    <a:pt x="46612" y="344545"/>
                  </a:lnTo>
                  <a:lnTo>
                    <a:pt x="59288" y="362141"/>
                  </a:lnTo>
                  <a:lnTo>
                    <a:pt x="68283" y="366600"/>
                  </a:lnTo>
                  <a:lnTo>
                    <a:pt x="90757" y="368434"/>
                  </a:lnTo>
                  <a:lnTo>
                    <a:pt x="110103" y="362230"/>
                  </a:lnTo>
                  <a:lnTo>
                    <a:pt x="118538" y="357300"/>
                  </a:lnTo>
                  <a:lnTo>
                    <a:pt x="141587" y="328005"/>
                  </a:lnTo>
                  <a:lnTo>
                    <a:pt x="157625" y="265621"/>
                  </a:lnTo>
                  <a:lnTo>
                    <a:pt x="160747" y="254290"/>
                  </a:lnTo>
                  <a:lnTo>
                    <a:pt x="162829" y="251415"/>
                  </a:lnTo>
                  <a:lnTo>
                    <a:pt x="164217" y="254177"/>
                  </a:lnTo>
                  <a:lnTo>
                    <a:pt x="175033" y="304786"/>
                  </a:lnTo>
                  <a:lnTo>
                    <a:pt x="186013" y="342471"/>
                  </a:lnTo>
                  <a:lnTo>
                    <a:pt x="210091" y="377351"/>
                  </a:lnTo>
                  <a:lnTo>
                    <a:pt x="216782" y="384928"/>
                  </a:lnTo>
                  <a:lnTo>
                    <a:pt x="248556" y="401182"/>
                  </a:lnTo>
                  <a:lnTo>
                    <a:pt x="274213" y="403301"/>
                  </a:lnTo>
                  <a:lnTo>
                    <a:pt x="287606" y="402228"/>
                  </a:lnTo>
                  <a:lnTo>
                    <a:pt x="308726" y="391678"/>
                  </a:lnTo>
                  <a:lnTo>
                    <a:pt x="341349" y="356308"/>
                  </a:lnTo>
                  <a:lnTo>
                    <a:pt x="361917" y="299886"/>
                  </a:lnTo>
                  <a:lnTo>
                    <a:pt x="374126" y="239347"/>
                  </a:lnTo>
                  <a:lnTo>
                    <a:pt x="376544" y="188681"/>
                  </a:lnTo>
                  <a:lnTo>
                    <a:pt x="371772" y="130337"/>
                  </a:lnTo>
                  <a:lnTo>
                    <a:pt x="367658" y="72131"/>
                  </a:lnTo>
                  <a:lnTo>
                    <a:pt x="367034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91850" y="4682418"/>
              <a:ext cx="200042" cy="390388"/>
            </a:xfrm>
            <a:custGeom>
              <a:avLst/>
              <a:gdLst/>
              <a:ahLst/>
              <a:cxnLst/>
              <a:rect l="0" t="0" r="0" b="0"/>
              <a:pathLst>
                <a:path w="200042" h="390388">
                  <a:moveTo>
                    <a:pt x="0" y="0"/>
                  </a:moveTo>
                  <a:lnTo>
                    <a:pt x="5589" y="58616"/>
                  </a:lnTo>
                  <a:lnTo>
                    <a:pt x="17958" y="121196"/>
                  </a:lnTo>
                  <a:lnTo>
                    <a:pt x="27028" y="172520"/>
                  </a:lnTo>
                  <a:lnTo>
                    <a:pt x="30235" y="224772"/>
                  </a:lnTo>
                  <a:lnTo>
                    <a:pt x="32355" y="276129"/>
                  </a:lnTo>
                  <a:lnTo>
                    <a:pt x="39840" y="335997"/>
                  </a:lnTo>
                  <a:lnTo>
                    <a:pt x="47880" y="390387"/>
                  </a:lnTo>
                  <a:lnTo>
                    <a:pt x="43599" y="361729"/>
                  </a:lnTo>
                  <a:lnTo>
                    <a:pt x="43479" y="298586"/>
                  </a:lnTo>
                  <a:lnTo>
                    <a:pt x="56794" y="242654"/>
                  </a:lnTo>
                  <a:lnTo>
                    <a:pt x="69695" y="224439"/>
                  </a:lnTo>
                  <a:lnTo>
                    <a:pt x="78049" y="216307"/>
                  </a:lnTo>
                  <a:lnTo>
                    <a:pt x="87127" y="212054"/>
                  </a:lnTo>
                  <a:lnTo>
                    <a:pt x="106574" y="210450"/>
                  </a:lnTo>
                  <a:lnTo>
                    <a:pt x="123795" y="216755"/>
                  </a:lnTo>
                  <a:lnTo>
                    <a:pt x="153915" y="239867"/>
                  </a:lnTo>
                  <a:lnTo>
                    <a:pt x="169737" y="265654"/>
                  </a:lnTo>
                  <a:lnTo>
                    <a:pt x="192827" y="326597"/>
                  </a:lnTo>
                  <a:lnTo>
                    <a:pt x="200041" y="379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251960" y="4871930"/>
              <a:ext cx="157658" cy="160985"/>
            </a:xfrm>
            <a:custGeom>
              <a:avLst/>
              <a:gdLst/>
              <a:ahLst/>
              <a:cxnLst/>
              <a:rect l="0" t="0" r="0" b="0"/>
              <a:pathLst>
                <a:path w="157658" h="160985">
                  <a:moveTo>
                    <a:pt x="139973" y="31586"/>
                  </a:moveTo>
                  <a:lnTo>
                    <a:pt x="121992" y="15944"/>
                  </a:lnTo>
                  <a:lnTo>
                    <a:pt x="105075" y="7866"/>
                  </a:lnTo>
                  <a:lnTo>
                    <a:pt x="85858" y="6616"/>
                  </a:lnTo>
                  <a:lnTo>
                    <a:pt x="75820" y="7920"/>
                  </a:lnTo>
                  <a:lnTo>
                    <a:pt x="55309" y="18728"/>
                  </a:lnTo>
                  <a:lnTo>
                    <a:pt x="19134" y="48673"/>
                  </a:lnTo>
                  <a:lnTo>
                    <a:pt x="2263" y="81232"/>
                  </a:lnTo>
                  <a:lnTo>
                    <a:pt x="0" y="103953"/>
                  </a:lnTo>
                  <a:lnTo>
                    <a:pt x="4063" y="124580"/>
                  </a:lnTo>
                  <a:lnTo>
                    <a:pt x="13668" y="141546"/>
                  </a:lnTo>
                  <a:lnTo>
                    <a:pt x="28855" y="153767"/>
                  </a:lnTo>
                  <a:lnTo>
                    <a:pt x="37818" y="158663"/>
                  </a:lnTo>
                  <a:lnTo>
                    <a:pt x="57136" y="160984"/>
                  </a:lnTo>
                  <a:lnTo>
                    <a:pt x="98134" y="152942"/>
                  </a:lnTo>
                  <a:lnTo>
                    <a:pt x="129526" y="137863"/>
                  </a:lnTo>
                  <a:lnTo>
                    <a:pt x="144298" y="118984"/>
                  </a:lnTo>
                  <a:lnTo>
                    <a:pt x="153594" y="94996"/>
                  </a:lnTo>
                  <a:lnTo>
                    <a:pt x="157657" y="56353"/>
                  </a:lnTo>
                  <a:lnTo>
                    <a:pt x="151971" y="24496"/>
                  </a:lnTo>
                  <a:lnTo>
                    <a:pt x="1399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86689" y="4850948"/>
              <a:ext cx="284271" cy="181326"/>
            </a:xfrm>
            <a:custGeom>
              <a:avLst/>
              <a:gdLst/>
              <a:ahLst/>
              <a:cxnLst/>
              <a:rect l="0" t="0" r="0" b="0"/>
              <a:pathLst>
                <a:path w="284271" h="181326">
                  <a:moveTo>
                    <a:pt x="0" y="94681"/>
                  </a:moveTo>
                  <a:lnTo>
                    <a:pt x="17958" y="158109"/>
                  </a:lnTo>
                  <a:lnTo>
                    <a:pt x="25858" y="181325"/>
                  </a:lnTo>
                  <a:lnTo>
                    <a:pt x="16227" y="125279"/>
                  </a:lnTo>
                  <a:lnTo>
                    <a:pt x="20103" y="72779"/>
                  </a:lnTo>
                  <a:lnTo>
                    <a:pt x="26872" y="49462"/>
                  </a:lnTo>
                  <a:lnTo>
                    <a:pt x="31953" y="39969"/>
                  </a:lnTo>
                  <a:lnTo>
                    <a:pt x="38850" y="34810"/>
                  </a:lnTo>
                  <a:lnTo>
                    <a:pt x="46957" y="32540"/>
                  </a:lnTo>
                  <a:lnTo>
                    <a:pt x="55871" y="32197"/>
                  </a:lnTo>
                  <a:lnTo>
                    <a:pt x="64154" y="35477"/>
                  </a:lnTo>
                  <a:lnTo>
                    <a:pt x="101443" y="69944"/>
                  </a:lnTo>
                  <a:lnTo>
                    <a:pt x="121380" y="106563"/>
                  </a:lnTo>
                  <a:lnTo>
                    <a:pt x="129206" y="126868"/>
                  </a:lnTo>
                  <a:lnTo>
                    <a:pt x="131761" y="127838"/>
                  </a:lnTo>
                  <a:lnTo>
                    <a:pt x="141787" y="72257"/>
                  </a:lnTo>
                  <a:lnTo>
                    <a:pt x="155866" y="23961"/>
                  </a:lnTo>
                  <a:lnTo>
                    <a:pt x="167150" y="6319"/>
                  </a:lnTo>
                  <a:lnTo>
                    <a:pt x="175774" y="1848"/>
                  </a:lnTo>
                  <a:lnTo>
                    <a:pt x="197835" y="0"/>
                  </a:lnTo>
                  <a:lnTo>
                    <a:pt x="220118" y="9317"/>
                  </a:lnTo>
                  <a:lnTo>
                    <a:pt x="239380" y="25156"/>
                  </a:lnTo>
                  <a:lnTo>
                    <a:pt x="261278" y="63920"/>
                  </a:lnTo>
                  <a:lnTo>
                    <a:pt x="279335" y="123083"/>
                  </a:lnTo>
                  <a:lnTo>
                    <a:pt x="284270" y="168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949943" y="4850873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36140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301378" y="4820751"/>
              <a:ext cx="245956" cy="222299"/>
            </a:xfrm>
            <a:custGeom>
              <a:avLst/>
              <a:gdLst/>
              <a:ahLst/>
              <a:cxnLst/>
              <a:rect l="0" t="0" r="0" b="0"/>
              <a:pathLst>
                <a:path w="245956" h="222299">
                  <a:moveTo>
                    <a:pt x="132876" y="9065"/>
                  </a:moveTo>
                  <a:lnTo>
                    <a:pt x="95398" y="732"/>
                  </a:lnTo>
                  <a:lnTo>
                    <a:pt x="83324" y="0"/>
                  </a:lnTo>
                  <a:lnTo>
                    <a:pt x="63670" y="5426"/>
                  </a:lnTo>
                  <a:lnTo>
                    <a:pt x="31988" y="27973"/>
                  </a:lnTo>
                  <a:lnTo>
                    <a:pt x="10306" y="53662"/>
                  </a:lnTo>
                  <a:lnTo>
                    <a:pt x="2361" y="76459"/>
                  </a:lnTo>
                  <a:lnTo>
                    <a:pt x="0" y="102189"/>
                  </a:lnTo>
                  <a:lnTo>
                    <a:pt x="6418" y="141812"/>
                  </a:lnTo>
                  <a:lnTo>
                    <a:pt x="16621" y="165160"/>
                  </a:lnTo>
                  <a:lnTo>
                    <a:pt x="41108" y="192446"/>
                  </a:lnTo>
                  <a:lnTo>
                    <a:pt x="80824" y="214221"/>
                  </a:lnTo>
                  <a:lnTo>
                    <a:pt x="101553" y="222298"/>
                  </a:lnTo>
                  <a:lnTo>
                    <a:pt x="144132" y="222244"/>
                  </a:lnTo>
                  <a:lnTo>
                    <a:pt x="167514" y="214555"/>
                  </a:lnTo>
                  <a:lnTo>
                    <a:pt x="209100" y="183871"/>
                  </a:lnTo>
                  <a:lnTo>
                    <a:pt x="229680" y="162115"/>
                  </a:lnTo>
                  <a:lnTo>
                    <a:pt x="239461" y="143768"/>
                  </a:lnTo>
                  <a:lnTo>
                    <a:pt x="245955" y="102529"/>
                  </a:lnTo>
                  <a:lnTo>
                    <a:pt x="241235" y="79460"/>
                  </a:lnTo>
                  <a:lnTo>
                    <a:pt x="219141" y="39998"/>
                  </a:lnTo>
                  <a:lnTo>
                    <a:pt x="202801" y="25543"/>
                  </a:lnTo>
                  <a:lnTo>
                    <a:pt x="182671" y="16388"/>
                  </a:lnTo>
                  <a:lnTo>
                    <a:pt x="149710" y="12405"/>
                  </a:lnTo>
                  <a:lnTo>
                    <a:pt x="144098" y="13631"/>
                  </a:lnTo>
                  <a:lnTo>
                    <a:pt x="132876" y="19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55353" y="4608717"/>
              <a:ext cx="235546" cy="403354"/>
            </a:xfrm>
            <a:custGeom>
              <a:avLst/>
              <a:gdLst/>
              <a:ahLst/>
              <a:cxnLst/>
              <a:rect l="0" t="0" r="0" b="0"/>
              <a:pathLst>
                <a:path w="235546" h="403354">
                  <a:moveTo>
                    <a:pt x="0" y="0"/>
                  </a:moveTo>
                  <a:lnTo>
                    <a:pt x="0" y="58617"/>
                  </a:lnTo>
                  <a:lnTo>
                    <a:pt x="1169" y="118857"/>
                  </a:lnTo>
                  <a:lnTo>
                    <a:pt x="8333" y="173217"/>
                  </a:lnTo>
                  <a:lnTo>
                    <a:pt x="15683" y="228408"/>
                  </a:lnTo>
                  <a:lnTo>
                    <a:pt x="19995" y="288746"/>
                  </a:lnTo>
                  <a:lnTo>
                    <a:pt x="23966" y="343819"/>
                  </a:lnTo>
                  <a:lnTo>
                    <a:pt x="26506" y="355555"/>
                  </a:lnTo>
                  <a:lnTo>
                    <a:pt x="28199" y="358699"/>
                  </a:lnTo>
                  <a:lnTo>
                    <a:pt x="29328" y="356116"/>
                  </a:lnTo>
                  <a:lnTo>
                    <a:pt x="40863" y="299753"/>
                  </a:lnTo>
                  <a:lnTo>
                    <a:pt x="51696" y="275944"/>
                  </a:lnTo>
                  <a:lnTo>
                    <a:pt x="76538" y="248398"/>
                  </a:lnTo>
                  <a:lnTo>
                    <a:pt x="106126" y="225418"/>
                  </a:lnTo>
                  <a:lnTo>
                    <a:pt x="129835" y="220289"/>
                  </a:lnTo>
                  <a:lnTo>
                    <a:pt x="177594" y="226528"/>
                  </a:lnTo>
                  <a:lnTo>
                    <a:pt x="204568" y="241295"/>
                  </a:lnTo>
                  <a:lnTo>
                    <a:pt x="216871" y="256981"/>
                  </a:lnTo>
                  <a:lnTo>
                    <a:pt x="234301" y="301236"/>
                  </a:lnTo>
                  <a:lnTo>
                    <a:pt x="235545" y="324566"/>
                  </a:lnTo>
                  <a:lnTo>
                    <a:pt x="231028" y="345463"/>
                  </a:lnTo>
                  <a:lnTo>
                    <a:pt x="221222" y="362550"/>
                  </a:lnTo>
                  <a:lnTo>
                    <a:pt x="196958" y="385323"/>
                  </a:lnTo>
                  <a:lnTo>
                    <a:pt x="161953" y="401299"/>
                  </a:lnTo>
                  <a:lnTo>
                    <a:pt x="135540" y="403353"/>
                  </a:lnTo>
                  <a:lnTo>
                    <a:pt x="86044" y="395140"/>
                  </a:lnTo>
                  <a:lnTo>
                    <a:pt x="73337" y="388917"/>
                  </a:lnTo>
                  <a:lnTo>
                    <a:pt x="63170" y="379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4773" y="4903516"/>
              <a:ext cx="84108" cy="315856"/>
            </a:xfrm>
            <a:custGeom>
              <a:avLst/>
              <a:gdLst/>
              <a:ahLst/>
              <a:cxnLst/>
              <a:rect l="0" t="0" r="0" b="0"/>
              <a:pathLst>
                <a:path w="84108" h="315856">
                  <a:moveTo>
                    <a:pt x="68548" y="0"/>
                  </a:moveTo>
                  <a:lnTo>
                    <a:pt x="62483" y="32452"/>
                  </a:lnTo>
                  <a:lnTo>
                    <a:pt x="67519" y="89931"/>
                  </a:lnTo>
                  <a:lnTo>
                    <a:pt x="79865" y="146763"/>
                  </a:lnTo>
                  <a:lnTo>
                    <a:pt x="84107" y="169343"/>
                  </a:lnTo>
                  <a:lnTo>
                    <a:pt x="82092" y="194976"/>
                  </a:lnTo>
                  <a:lnTo>
                    <a:pt x="74178" y="215728"/>
                  </a:lnTo>
                  <a:lnTo>
                    <a:pt x="61692" y="232749"/>
                  </a:lnTo>
                  <a:lnTo>
                    <a:pt x="34931" y="254316"/>
                  </a:lnTo>
                  <a:lnTo>
                    <a:pt x="15003" y="264328"/>
                  </a:lnTo>
                  <a:lnTo>
                    <a:pt x="8285" y="272144"/>
                  </a:lnTo>
                  <a:lnTo>
                    <a:pt x="821" y="293308"/>
                  </a:lnTo>
                  <a:lnTo>
                    <a:pt x="0" y="300824"/>
                  </a:lnTo>
                  <a:lnTo>
                    <a:pt x="623" y="305834"/>
                  </a:lnTo>
                  <a:lnTo>
                    <a:pt x="537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02793" y="476664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18606" y="4742391"/>
              <a:ext cx="147400" cy="195732"/>
            </a:xfrm>
            <a:custGeom>
              <a:avLst/>
              <a:gdLst/>
              <a:ahLst/>
              <a:cxnLst/>
              <a:rect l="0" t="0" r="0" b="0"/>
              <a:pathLst>
                <a:path w="147400" h="195732">
                  <a:moveTo>
                    <a:pt x="0" y="108483"/>
                  </a:moveTo>
                  <a:lnTo>
                    <a:pt x="61111" y="90524"/>
                  </a:lnTo>
                  <a:lnTo>
                    <a:pt x="115543" y="67744"/>
                  </a:lnTo>
                  <a:lnTo>
                    <a:pt x="130511" y="51772"/>
                  </a:lnTo>
                  <a:lnTo>
                    <a:pt x="136141" y="42599"/>
                  </a:lnTo>
                  <a:lnTo>
                    <a:pt x="137554" y="34145"/>
                  </a:lnTo>
                  <a:lnTo>
                    <a:pt x="136156" y="26169"/>
                  </a:lnTo>
                  <a:lnTo>
                    <a:pt x="132885" y="18512"/>
                  </a:lnTo>
                  <a:lnTo>
                    <a:pt x="119891" y="6885"/>
                  </a:lnTo>
                  <a:lnTo>
                    <a:pt x="111513" y="2146"/>
                  </a:lnTo>
                  <a:lnTo>
                    <a:pt x="92845" y="0"/>
                  </a:lnTo>
                  <a:lnTo>
                    <a:pt x="72850" y="4116"/>
                  </a:lnTo>
                  <a:lnTo>
                    <a:pt x="52265" y="13745"/>
                  </a:lnTo>
                  <a:lnTo>
                    <a:pt x="37657" y="28942"/>
                  </a:lnTo>
                  <a:lnTo>
                    <a:pt x="22856" y="60348"/>
                  </a:lnTo>
                  <a:lnTo>
                    <a:pt x="14181" y="99290"/>
                  </a:lnTo>
                  <a:lnTo>
                    <a:pt x="14731" y="137344"/>
                  </a:lnTo>
                  <a:lnTo>
                    <a:pt x="20585" y="158745"/>
                  </a:lnTo>
                  <a:lnTo>
                    <a:pt x="30986" y="176055"/>
                  </a:lnTo>
                  <a:lnTo>
                    <a:pt x="46527" y="188427"/>
                  </a:lnTo>
                  <a:lnTo>
                    <a:pt x="55585" y="193365"/>
                  </a:lnTo>
                  <a:lnTo>
                    <a:pt x="75007" y="195731"/>
                  </a:lnTo>
                  <a:lnTo>
                    <a:pt x="95338" y="191713"/>
                  </a:lnTo>
                  <a:lnTo>
                    <a:pt x="147399" y="171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375330" y="4752854"/>
              <a:ext cx="185474" cy="171743"/>
            </a:xfrm>
            <a:custGeom>
              <a:avLst/>
              <a:gdLst/>
              <a:ahLst/>
              <a:cxnLst/>
              <a:rect l="0" t="0" r="0" b="0"/>
              <a:pathLst>
                <a:path w="185474" h="171743">
                  <a:moveTo>
                    <a:pt x="111774" y="34848"/>
                  </a:moveTo>
                  <a:lnTo>
                    <a:pt x="106185" y="18081"/>
                  </a:lnTo>
                  <a:lnTo>
                    <a:pt x="94082" y="6729"/>
                  </a:lnTo>
                  <a:lnTo>
                    <a:pt x="85941" y="2064"/>
                  </a:lnTo>
                  <a:lnTo>
                    <a:pt x="67537" y="0"/>
                  </a:lnTo>
                  <a:lnTo>
                    <a:pt x="48829" y="4152"/>
                  </a:lnTo>
                  <a:lnTo>
                    <a:pt x="17755" y="25882"/>
                  </a:lnTo>
                  <a:lnTo>
                    <a:pt x="10490" y="32380"/>
                  </a:lnTo>
                  <a:lnTo>
                    <a:pt x="2418" y="52079"/>
                  </a:lnTo>
                  <a:lnTo>
                    <a:pt x="0" y="76431"/>
                  </a:lnTo>
                  <a:lnTo>
                    <a:pt x="6386" y="115279"/>
                  </a:lnTo>
                  <a:lnTo>
                    <a:pt x="16582" y="138445"/>
                  </a:lnTo>
                  <a:lnTo>
                    <a:pt x="35151" y="157321"/>
                  </a:lnTo>
                  <a:lnTo>
                    <a:pt x="46654" y="165629"/>
                  </a:lnTo>
                  <a:lnTo>
                    <a:pt x="75033" y="171742"/>
                  </a:lnTo>
                  <a:lnTo>
                    <a:pt x="105973" y="169389"/>
                  </a:lnTo>
                  <a:lnTo>
                    <a:pt x="147360" y="154911"/>
                  </a:lnTo>
                  <a:lnTo>
                    <a:pt x="185473" y="129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55560" y="458766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7264"/>
                  </a:lnTo>
                  <a:lnTo>
                    <a:pt x="3119" y="109773"/>
                  </a:lnTo>
                  <a:lnTo>
                    <a:pt x="11452" y="169786"/>
                  </a:lnTo>
                  <a:lnTo>
                    <a:pt x="18211" y="228901"/>
                  </a:lnTo>
                  <a:lnTo>
                    <a:pt x="26084" y="290100"/>
                  </a:lnTo>
                  <a:lnTo>
                    <a:pt x="33980" y="352035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18689" y="4692946"/>
              <a:ext cx="305328" cy="63172"/>
            </a:xfrm>
            <a:custGeom>
              <a:avLst/>
              <a:gdLst/>
              <a:ahLst/>
              <a:cxnLst/>
              <a:rect l="0" t="0" r="0" b="0"/>
              <a:pathLst>
                <a:path w="305328" h="63172">
                  <a:moveTo>
                    <a:pt x="305327" y="63171"/>
                  </a:moveTo>
                  <a:lnTo>
                    <a:pt x="277771" y="55935"/>
                  </a:lnTo>
                  <a:lnTo>
                    <a:pt x="221548" y="50173"/>
                  </a:lnTo>
                  <a:lnTo>
                    <a:pt x="159446" y="38116"/>
                  </a:lnTo>
                  <a:lnTo>
                    <a:pt x="108205" y="22342"/>
                  </a:lnTo>
                  <a:lnTo>
                    <a:pt x="50388" y="84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21340" y="105284"/>
            <a:ext cx="8096174" cy="863338"/>
            <a:chOff x="221340" y="105284"/>
            <a:chExt cx="8096174" cy="863338"/>
          </a:xfrm>
        </p:grpSpPr>
        <p:sp>
          <p:nvSpPr>
            <p:cNvPr id="31" name="Freeform 30"/>
            <p:cNvSpPr/>
            <p:nvPr/>
          </p:nvSpPr>
          <p:spPr>
            <a:xfrm>
              <a:off x="221340" y="181776"/>
              <a:ext cx="326142" cy="552434"/>
            </a:xfrm>
            <a:custGeom>
              <a:avLst/>
              <a:gdLst/>
              <a:ahLst/>
              <a:cxnLst/>
              <a:rect l="0" t="0" r="0" b="0"/>
              <a:pathLst>
                <a:path w="326142" h="552434">
                  <a:moveTo>
                    <a:pt x="252442" y="81436"/>
                  </a:moveTo>
                  <a:lnTo>
                    <a:pt x="202944" y="22873"/>
                  </a:lnTo>
                  <a:lnTo>
                    <a:pt x="176555" y="6632"/>
                  </a:lnTo>
                  <a:lnTo>
                    <a:pt x="140919" y="0"/>
                  </a:lnTo>
                  <a:lnTo>
                    <a:pt x="106314" y="3625"/>
                  </a:lnTo>
                  <a:lnTo>
                    <a:pt x="73834" y="17696"/>
                  </a:lnTo>
                  <a:lnTo>
                    <a:pt x="47573" y="36684"/>
                  </a:lnTo>
                  <a:lnTo>
                    <a:pt x="24974" y="62717"/>
                  </a:lnTo>
                  <a:lnTo>
                    <a:pt x="9049" y="98246"/>
                  </a:lnTo>
                  <a:lnTo>
                    <a:pt x="2511" y="149588"/>
                  </a:lnTo>
                  <a:lnTo>
                    <a:pt x="574" y="203665"/>
                  </a:lnTo>
                  <a:lnTo>
                    <a:pt x="0" y="262321"/>
                  </a:lnTo>
                  <a:lnTo>
                    <a:pt x="9381" y="322147"/>
                  </a:lnTo>
                  <a:lnTo>
                    <a:pt x="24966" y="370867"/>
                  </a:lnTo>
                  <a:lnTo>
                    <a:pt x="44425" y="430372"/>
                  </a:lnTo>
                  <a:lnTo>
                    <a:pt x="77303" y="487782"/>
                  </a:lnTo>
                  <a:lnTo>
                    <a:pt x="99293" y="514310"/>
                  </a:lnTo>
                  <a:lnTo>
                    <a:pt x="127516" y="535818"/>
                  </a:lnTo>
                  <a:lnTo>
                    <a:pt x="159275" y="548950"/>
                  </a:lnTo>
                  <a:lnTo>
                    <a:pt x="184518" y="552433"/>
                  </a:lnTo>
                  <a:lnTo>
                    <a:pt x="208216" y="547741"/>
                  </a:lnTo>
                  <a:lnTo>
                    <a:pt x="252025" y="525665"/>
                  </a:lnTo>
                  <a:lnTo>
                    <a:pt x="300922" y="466769"/>
                  </a:lnTo>
                  <a:lnTo>
                    <a:pt x="326141" y="4288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1892" y="168455"/>
              <a:ext cx="247746" cy="463255"/>
            </a:xfrm>
            <a:custGeom>
              <a:avLst/>
              <a:gdLst/>
              <a:ahLst/>
              <a:cxnLst/>
              <a:rect l="0" t="0" r="0" b="0"/>
              <a:pathLst>
                <a:path w="247746" h="463255">
                  <a:moveTo>
                    <a:pt x="5589" y="0"/>
                  </a:moveTo>
                  <a:lnTo>
                    <a:pt x="0" y="16768"/>
                  </a:lnTo>
                  <a:lnTo>
                    <a:pt x="3495" y="37478"/>
                  </a:lnTo>
                  <a:lnTo>
                    <a:pt x="19214" y="100080"/>
                  </a:lnTo>
                  <a:lnTo>
                    <a:pt x="35623" y="153916"/>
                  </a:lnTo>
                  <a:lnTo>
                    <a:pt x="53723" y="207698"/>
                  </a:lnTo>
                  <a:lnTo>
                    <a:pt x="68563" y="258356"/>
                  </a:lnTo>
                  <a:lnTo>
                    <a:pt x="79230" y="307007"/>
                  </a:lnTo>
                  <a:lnTo>
                    <a:pt x="89800" y="358467"/>
                  </a:lnTo>
                  <a:lnTo>
                    <a:pt x="97221" y="407640"/>
                  </a:lnTo>
                  <a:lnTo>
                    <a:pt x="98263" y="422669"/>
                  </a:lnTo>
                  <a:lnTo>
                    <a:pt x="96617" y="430348"/>
                  </a:lnTo>
                  <a:lnTo>
                    <a:pt x="93181" y="433128"/>
                  </a:lnTo>
                  <a:lnTo>
                    <a:pt x="88550" y="432642"/>
                  </a:lnTo>
                  <a:lnTo>
                    <a:pt x="80286" y="416503"/>
                  </a:lnTo>
                  <a:lnTo>
                    <a:pt x="75052" y="389834"/>
                  </a:lnTo>
                  <a:lnTo>
                    <a:pt x="78684" y="341934"/>
                  </a:lnTo>
                  <a:lnTo>
                    <a:pt x="88338" y="294207"/>
                  </a:lnTo>
                  <a:lnTo>
                    <a:pt x="99298" y="272699"/>
                  </a:lnTo>
                  <a:lnTo>
                    <a:pt x="115088" y="258460"/>
                  </a:lnTo>
                  <a:lnTo>
                    <a:pt x="124212" y="253025"/>
                  </a:lnTo>
                  <a:lnTo>
                    <a:pt x="132634" y="251742"/>
                  </a:lnTo>
                  <a:lnTo>
                    <a:pt x="140589" y="253226"/>
                  </a:lnTo>
                  <a:lnTo>
                    <a:pt x="148232" y="256555"/>
                  </a:lnTo>
                  <a:lnTo>
                    <a:pt x="191483" y="301002"/>
                  </a:lnTo>
                  <a:lnTo>
                    <a:pt x="218477" y="346543"/>
                  </a:lnTo>
                  <a:lnTo>
                    <a:pt x="240107" y="408876"/>
                  </a:lnTo>
                  <a:lnTo>
                    <a:pt x="24774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3554" y="421056"/>
              <a:ext cx="208239" cy="198233"/>
            </a:xfrm>
            <a:custGeom>
              <a:avLst/>
              <a:gdLst/>
              <a:ahLst/>
              <a:cxnLst/>
              <a:rect l="0" t="0" r="0" b="0"/>
              <a:pathLst>
                <a:path w="208239" h="198233">
                  <a:moveTo>
                    <a:pt x="102953" y="115897"/>
                  </a:moveTo>
                  <a:lnTo>
                    <a:pt x="111287" y="78419"/>
                  </a:lnTo>
                  <a:lnTo>
                    <a:pt x="109712" y="43571"/>
                  </a:lnTo>
                  <a:lnTo>
                    <a:pt x="103617" y="22921"/>
                  </a:lnTo>
                  <a:lnTo>
                    <a:pt x="93110" y="5944"/>
                  </a:lnTo>
                  <a:lnTo>
                    <a:pt x="84693" y="1651"/>
                  </a:lnTo>
                  <a:lnTo>
                    <a:pt x="62862" y="0"/>
                  </a:lnTo>
                  <a:lnTo>
                    <a:pt x="43801" y="6285"/>
                  </a:lnTo>
                  <a:lnTo>
                    <a:pt x="35442" y="11237"/>
                  </a:lnTo>
                  <a:lnTo>
                    <a:pt x="23035" y="26098"/>
                  </a:lnTo>
                  <a:lnTo>
                    <a:pt x="5539" y="69823"/>
                  </a:lnTo>
                  <a:lnTo>
                    <a:pt x="0" y="109784"/>
                  </a:lnTo>
                  <a:lnTo>
                    <a:pt x="6534" y="164039"/>
                  </a:lnTo>
                  <a:lnTo>
                    <a:pt x="12527" y="187596"/>
                  </a:lnTo>
                  <a:lnTo>
                    <a:pt x="19273" y="194112"/>
                  </a:lnTo>
                  <a:lnTo>
                    <a:pt x="28449" y="197286"/>
                  </a:lnTo>
                  <a:lnTo>
                    <a:pt x="39246" y="198232"/>
                  </a:lnTo>
                  <a:lnTo>
                    <a:pt x="57481" y="193045"/>
                  </a:lnTo>
                  <a:lnTo>
                    <a:pt x="73385" y="181770"/>
                  </a:lnTo>
                  <a:lnTo>
                    <a:pt x="94322" y="155692"/>
                  </a:lnTo>
                  <a:lnTo>
                    <a:pt x="104187" y="135923"/>
                  </a:lnTo>
                  <a:lnTo>
                    <a:pt x="112816" y="94420"/>
                  </a:lnTo>
                  <a:lnTo>
                    <a:pt x="115377" y="94560"/>
                  </a:lnTo>
                  <a:lnTo>
                    <a:pt x="121343" y="104074"/>
                  </a:lnTo>
                  <a:lnTo>
                    <a:pt x="150037" y="157652"/>
                  </a:lnTo>
                  <a:lnTo>
                    <a:pt x="163264" y="173839"/>
                  </a:lnTo>
                  <a:lnTo>
                    <a:pt x="180061" y="182593"/>
                  </a:lnTo>
                  <a:lnTo>
                    <a:pt x="208238" y="1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58451" y="429495"/>
              <a:ext cx="173384" cy="212325"/>
            </a:xfrm>
            <a:custGeom>
              <a:avLst/>
              <a:gdLst/>
              <a:ahLst/>
              <a:cxnLst/>
              <a:rect l="0" t="0" r="0" b="0"/>
              <a:pathLst>
                <a:path w="173384" h="212325">
                  <a:moveTo>
                    <a:pt x="25984" y="54815"/>
                  </a:moveTo>
                  <a:lnTo>
                    <a:pt x="25984" y="106866"/>
                  </a:lnTo>
                  <a:lnTo>
                    <a:pt x="31573" y="166353"/>
                  </a:lnTo>
                  <a:lnTo>
                    <a:pt x="35049" y="206536"/>
                  </a:lnTo>
                  <a:lnTo>
                    <a:pt x="33197" y="212115"/>
                  </a:lnTo>
                  <a:lnTo>
                    <a:pt x="29623" y="212324"/>
                  </a:lnTo>
                  <a:lnTo>
                    <a:pt x="24900" y="208954"/>
                  </a:lnTo>
                  <a:lnTo>
                    <a:pt x="19653" y="192732"/>
                  </a:lnTo>
                  <a:lnTo>
                    <a:pt x="7603" y="130776"/>
                  </a:lnTo>
                  <a:lnTo>
                    <a:pt x="0" y="89540"/>
                  </a:lnTo>
                  <a:lnTo>
                    <a:pt x="6727" y="36805"/>
                  </a:lnTo>
                  <a:lnTo>
                    <a:pt x="9636" y="25261"/>
                  </a:lnTo>
                  <a:lnTo>
                    <a:pt x="15085" y="16395"/>
                  </a:lnTo>
                  <a:lnTo>
                    <a:pt x="30499" y="3425"/>
                  </a:lnTo>
                  <a:lnTo>
                    <a:pt x="52167" y="0"/>
                  </a:lnTo>
                  <a:lnTo>
                    <a:pt x="64496" y="724"/>
                  </a:lnTo>
                  <a:lnTo>
                    <a:pt x="84434" y="10888"/>
                  </a:lnTo>
                  <a:lnTo>
                    <a:pt x="138011" y="70793"/>
                  </a:lnTo>
                  <a:lnTo>
                    <a:pt x="157904" y="116940"/>
                  </a:lnTo>
                  <a:lnTo>
                    <a:pt x="169978" y="167996"/>
                  </a:lnTo>
                  <a:lnTo>
                    <a:pt x="173383" y="202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00248" y="442569"/>
              <a:ext cx="207456" cy="526053"/>
            </a:xfrm>
            <a:custGeom>
              <a:avLst/>
              <a:gdLst/>
              <a:ahLst/>
              <a:cxnLst/>
              <a:rect l="0" t="0" r="0" b="0"/>
              <a:pathLst>
                <a:path w="207456" h="526053">
                  <a:moveTo>
                    <a:pt x="147399" y="147026"/>
                  </a:moveTo>
                  <a:lnTo>
                    <a:pt x="176708" y="112129"/>
                  </a:lnTo>
                  <a:lnTo>
                    <a:pt x="183822" y="89792"/>
                  </a:lnTo>
                  <a:lnTo>
                    <a:pt x="185719" y="77285"/>
                  </a:lnTo>
                  <a:lnTo>
                    <a:pt x="181588" y="50909"/>
                  </a:lnTo>
                  <a:lnTo>
                    <a:pt x="170783" y="25929"/>
                  </a:lnTo>
                  <a:lnTo>
                    <a:pt x="154282" y="7028"/>
                  </a:lnTo>
                  <a:lnTo>
                    <a:pt x="143799" y="2221"/>
                  </a:lnTo>
                  <a:lnTo>
                    <a:pt x="119673" y="0"/>
                  </a:lnTo>
                  <a:lnTo>
                    <a:pt x="96472" y="9152"/>
                  </a:lnTo>
                  <a:lnTo>
                    <a:pt x="76802" y="24917"/>
                  </a:lnTo>
                  <a:lnTo>
                    <a:pt x="59151" y="54694"/>
                  </a:lnTo>
                  <a:lnTo>
                    <a:pt x="50466" y="79474"/>
                  </a:lnTo>
                  <a:lnTo>
                    <a:pt x="50178" y="125321"/>
                  </a:lnTo>
                  <a:lnTo>
                    <a:pt x="63091" y="164772"/>
                  </a:lnTo>
                  <a:lnTo>
                    <a:pt x="71306" y="172895"/>
                  </a:lnTo>
                  <a:lnTo>
                    <a:pt x="92913" y="181920"/>
                  </a:lnTo>
                  <a:lnTo>
                    <a:pt x="102886" y="180817"/>
                  </a:lnTo>
                  <a:lnTo>
                    <a:pt x="120207" y="170233"/>
                  </a:lnTo>
                  <a:lnTo>
                    <a:pt x="132584" y="150712"/>
                  </a:lnTo>
                  <a:lnTo>
                    <a:pt x="150062" y="100051"/>
                  </a:lnTo>
                  <a:lnTo>
                    <a:pt x="152684" y="96992"/>
                  </a:lnTo>
                  <a:lnTo>
                    <a:pt x="154432" y="100802"/>
                  </a:lnTo>
                  <a:lnTo>
                    <a:pt x="165873" y="150211"/>
                  </a:lnTo>
                  <a:lnTo>
                    <a:pt x="179168" y="209093"/>
                  </a:lnTo>
                  <a:lnTo>
                    <a:pt x="189567" y="258223"/>
                  </a:lnTo>
                  <a:lnTo>
                    <a:pt x="200058" y="314114"/>
                  </a:lnTo>
                  <a:lnTo>
                    <a:pt x="207455" y="364600"/>
                  </a:lnTo>
                  <a:lnTo>
                    <a:pt x="206528" y="406075"/>
                  </a:lnTo>
                  <a:lnTo>
                    <a:pt x="204366" y="417991"/>
                  </a:lnTo>
                  <a:lnTo>
                    <a:pt x="192605" y="440591"/>
                  </a:lnTo>
                  <a:lnTo>
                    <a:pt x="174510" y="461163"/>
                  </a:lnTo>
                  <a:lnTo>
                    <a:pt x="138014" y="484729"/>
                  </a:lnTo>
                  <a:lnTo>
                    <a:pt x="83761" y="503765"/>
                  </a:lnTo>
                  <a:lnTo>
                    <a:pt x="24722" y="521211"/>
                  </a:lnTo>
                  <a:lnTo>
                    <a:pt x="0" y="526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42404" y="400278"/>
              <a:ext cx="189514" cy="241948"/>
            </a:xfrm>
            <a:custGeom>
              <a:avLst/>
              <a:gdLst/>
              <a:ahLst/>
              <a:cxnLst/>
              <a:rect l="0" t="0" r="0" b="0"/>
              <a:pathLst>
                <a:path w="189514" h="241948">
                  <a:moveTo>
                    <a:pt x="0" y="126146"/>
                  </a:moveTo>
                  <a:lnTo>
                    <a:pt x="37478" y="117813"/>
                  </a:lnTo>
                  <a:lnTo>
                    <a:pt x="88901" y="110462"/>
                  </a:lnTo>
                  <a:lnTo>
                    <a:pt x="124607" y="95503"/>
                  </a:lnTo>
                  <a:lnTo>
                    <a:pt x="151824" y="70663"/>
                  </a:lnTo>
                  <a:lnTo>
                    <a:pt x="156198" y="59912"/>
                  </a:lnTo>
                  <a:lnTo>
                    <a:pt x="157939" y="35488"/>
                  </a:lnTo>
                  <a:lnTo>
                    <a:pt x="154425" y="24763"/>
                  </a:lnTo>
                  <a:lnTo>
                    <a:pt x="141163" y="6608"/>
                  </a:lnTo>
                  <a:lnTo>
                    <a:pt x="132713" y="2000"/>
                  </a:lnTo>
                  <a:lnTo>
                    <a:pt x="113966" y="0"/>
                  </a:lnTo>
                  <a:lnTo>
                    <a:pt x="83680" y="5452"/>
                  </a:lnTo>
                  <a:lnTo>
                    <a:pt x="66047" y="17522"/>
                  </a:lnTo>
                  <a:lnTo>
                    <a:pt x="35663" y="53867"/>
                  </a:lnTo>
                  <a:lnTo>
                    <a:pt x="27548" y="77255"/>
                  </a:lnTo>
                  <a:lnTo>
                    <a:pt x="22339" y="130397"/>
                  </a:lnTo>
                  <a:lnTo>
                    <a:pt x="27026" y="171989"/>
                  </a:lnTo>
                  <a:lnTo>
                    <a:pt x="41413" y="208360"/>
                  </a:lnTo>
                  <a:lnTo>
                    <a:pt x="66082" y="235774"/>
                  </a:lnTo>
                  <a:lnTo>
                    <a:pt x="76810" y="240175"/>
                  </a:lnTo>
                  <a:lnTo>
                    <a:pt x="101208" y="241947"/>
                  </a:lnTo>
                  <a:lnTo>
                    <a:pt x="157390" y="230505"/>
                  </a:lnTo>
                  <a:lnTo>
                    <a:pt x="175236" y="224001"/>
                  </a:lnTo>
                  <a:lnTo>
                    <a:pt x="189513" y="2103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55852" y="367980"/>
              <a:ext cx="228832" cy="252191"/>
            </a:xfrm>
            <a:custGeom>
              <a:avLst/>
              <a:gdLst/>
              <a:ahLst/>
              <a:cxnLst/>
              <a:rect l="0" t="0" r="0" b="0"/>
              <a:pathLst>
                <a:path w="228832" h="252191">
                  <a:moveTo>
                    <a:pt x="144603" y="105802"/>
                  </a:moveTo>
                  <a:lnTo>
                    <a:pt x="136270" y="68324"/>
                  </a:lnTo>
                  <a:lnTo>
                    <a:pt x="132711" y="45861"/>
                  </a:lnTo>
                  <a:lnTo>
                    <a:pt x="123330" y="28079"/>
                  </a:lnTo>
                  <a:lnTo>
                    <a:pt x="99306" y="4914"/>
                  </a:lnTo>
                  <a:lnTo>
                    <a:pt x="89839" y="1109"/>
                  </a:lnTo>
                  <a:lnTo>
                    <a:pt x="69961" y="0"/>
                  </a:lnTo>
                  <a:lnTo>
                    <a:pt x="49428" y="9646"/>
                  </a:lnTo>
                  <a:lnTo>
                    <a:pt x="30943" y="25631"/>
                  </a:lnTo>
                  <a:lnTo>
                    <a:pt x="13960" y="55531"/>
                  </a:lnTo>
                  <a:lnTo>
                    <a:pt x="2689" y="94676"/>
                  </a:lnTo>
                  <a:lnTo>
                    <a:pt x="0" y="142800"/>
                  </a:lnTo>
                  <a:lnTo>
                    <a:pt x="7261" y="192933"/>
                  </a:lnTo>
                  <a:lnTo>
                    <a:pt x="17662" y="223296"/>
                  </a:lnTo>
                  <a:lnTo>
                    <a:pt x="33203" y="243029"/>
                  </a:lnTo>
                  <a:lnTo>
                    <a:pt x="42260" y="249929"/>
                  </a:lnTo>
                  <a:lnTo>
                    <a:pt x="50638" y="252190"/>
                  </a:lnTo>
                  <a:lnTo>
                    <a:pt x="58563" y="251357"/>
                  </a:lnTo>
                  <a:lnTo>
                    <a:pt x="66187" y="248462"/>
                  </a:lnTo>
                  <a:lnTo>
                    <a:pt x="88094" y="227620"/>
                  </a:lnTo>
                  <a:lnTo>
                    <a:pt x="108051" y="180731"/>
                  </a:lnTo>
                  <a:lnTo>
                    <a:pt x="126864" y="118110"/>
                  </a:lnTo>
                  <a:lnTo>
                    <a:pt x="128098" y="114007"/>
                  </a:lnTo>
                  <a:lnTo>
                    <a:pt x="126349" y="118807"/>
                  </a:lnTo>
                  <a:lnTo>
                    <a:pt x="129966" y="141241"/>
                  </a:lnTo>
                  <a:lnTo>
                    <a:pt x="144036" y="164525"/>
                  </a:lnTo>
                  <a:lnTo>
                    <a:pt x="179696" y="200435"/>
                  </a:lnTo>
                  <a:lnTo>
                    <a:pt x="197635" y="212202"/>
                  </a:lnTo>
                  <a:lnTo>
                    <a:pt x="228831" y="221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07332" y="357615"/>
              <a:ext cx="166865" cy="242510"/>
            </a:xfrm>
            <a:custGeom>
              <a:avLst/>
              <a:gdLst/>
              <a:ahLst/>
              <a:cxnLst/>
              <a:rect l="0" t="0" r="0" b="0"/>
              <a:pathLst>
                <a:path w="166865" h="242510">
                  <a:moveTo>
                    <a:pt x="19465" y="95110"/>
                  </a:moveTo>
                  <a:lnTo>
                    <a:pt x="19465" y="144041"/>
                  </a:lnTo>
                  <a:lnTo>
                    <a:pt x="19465" y="203171"/>
                  </a:lnTo>
                  <a:lnTo>
                    <a:pt x="18296" y="209265"/>
                  </a:lnTo>
                  <a:lnTo>
                    <a:pt x="16346" y="209818"/>
                  </a:lnTo>
                  <a:lnTo>
                    <a:pt x="13876" y="206677"/>
                  </a:lnTo>
                  <a:lnTo>
                    <a:pt x="6468" y="150197"/>
                  </a:lnTo>
                  <a:lnTo>
                    <a:pt x="0" y="100532"/>
                  </a:lnTo>
                  <a:lnTo>
                    <a:pt x="7128" y="46831"/>
                  </a:lnTo>
                  <a:lnTo>
                    <a:pt x="13202" y="23350"/>
                  </a:lnTo>
                  <a:lnTo>
                    <a:pt x="18800" y="14515"/>
                  </a:lnTo>
                  <a:lnTo>
                    <a:pt x="34377" y="1578"/>
                  </a:lnTo>
                  <a:lnTo>
                    <a:pt x="42275" y="0"/>
                  </a:lnTo>
                  <a:lnTo>
                    <a:pt x="49879" y="1288"/>
                  </a:lnTo>
                  <a:lnTo>
                    <a:pt x="65738" y="10127"/>
                  </a:lnTo>
                  <a:lnTo>
                    <a:pt x="93227" y="36005"/>
                  </a:lnTo>
                  <a:lnTo>
                    <a:pt x="124069" y="86078"/>
                  </a:lnTo>
                  <a:lnTo>
                    <a:pt x="147103" y="141029"/>
                  </a:lnTo>
                  <a:lnTo>
                    <a:pt x="163453" y="202629"/>
                  </a:lnTo>
                  <a:lnTo>
                    <a:pt x="166864" y="2425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79523" y="410611"/>
              <a:ext cx="21058" cy="178985"/>
            </a:xfrm>
            <a:custGeom>
              <a:avLst/>
              <a:gdLst/>
              <a:ahLst/>
              <a:cxnLst/>
              <a:rect l="0" t="0" r="0" b="0"/>
              <a:pathLst>
                <a:path w="21058" h="178985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5684" y="154167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79523" y="2526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84808" y="304057"/>
              <a:ext cx="200042" cy="264334"/>
            </a:xfrm>
            <a:custGeom>
              <a:avLst/>
              <a:gdLst/>
              <a:ahLst/>
              <a:cxnLst/>
              <a:rect l="0" t="0" r="0" b="0"/>
              <a:pathLst>
                <a:path w="200042" h="264334">
                  <a:moveTo>
                    <a:pt x="0" y="96025"/>
                  </a:moveTo>
                  <a:lnTo>
                    <a:pt x="8333" y="133503"/>
                  </a:lnTo>
                  <a:lnTo>
                    <a:pt x="15684" y="184927"/>
                  </a:lnTo>
                  <a:lnTo>
                    <a:pt x="21165" y="238975"/>
                  </a:lnTo>
                  <a:lnTo>
                    <a:pt x="26174" y="262504"/>
                  </a:lnTo>
                  <a:lnTo>
                    <a:pt x="25638" y="264333"/>
                  </a:lnTo>
                  <a:lnTo>
                    <a:pt x="18804" y="250767"/>
                  </a:lnTo>
                  <a:lnTo>
                    <a:pt x="10993" y="201634"/>
                  </a:lnTo>
                  <a:lnTo>
                    <a:pt x="3777" y="153703"/>
                  </a:lnTo>
                  <a:lnTo>
                    <a:pt x="2289" y="102457"/>
                  </a:lnTo>
                  <a:lnTo>
                    <a:pt x="11674" y="38977"/>
                  </a:lnTo>
                  <a:lnTo>
                    <a:pt x="14802" y="26408"/>
                  </a:lnTo>
                  <a:lnTo>
                    <a:pt x="20396" y="16858"/>
                  </a:lnTo>
                  <a:lnTo>
                    <a:pt x="35971" y="3128"/>
                  </a:lnTo>
                  <a:lnTo>
                    <a:pt x="45038" y="169"/>
                  </a:lnTo>
                  <a:lnTo>
                    <a:pt x="64470" y="0"/>
                  </a:lnTo>
                  <a:lnTo>
                    <a:pt x="84805" y="10064"/>
                  </a:lnTo>
                  <a:lnTo>
                    <a:pt x="115984" y="38580"/>
                  </a:lnTo>
                  <a:lnTo>
                    <a:pt x="144330" y="79784"/>
                  </a:lnTo>
                  <a:lnTo>
                    <a:pt x="174869" y="140520"/>
                  </a:lnTo>
                  <a:lnTo>
                    <a:pt x="193856" y="195238"/>
                  </a:lnTo>
                  <a:lnTo>
                    <a:pt x="200041" y="232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00663" y="147398"/>
              <a:ext cx="52643" cy="473784"/>
            </a:xfrm>
            <a:custGeom>
              <a:avLst/>
              <a:gdLst/>
              <a:ahLst/>
              <a:cxnLst/>
              <a:rect l="0" t="0" r="0" b="0"/>
              <a:pathLst>
                <a:path w="52643" h="473784">
                  <a:moveTo>
                    <a:pt x="0" y="0"/>
                  </a:moveTo>
                  <a:lnTo>
                    <a:pt x="1169" y="44367"/>
                  </a:lnTo>
                  <a:lnTo>
                    <a:pt x="8405" y="103093"/>
                  </a:lnTo>
                  <a:lnTo>
                    <a:pt x="16788" y="152859"/>
                  </a:lnTo>
                  <a:lnTo>
                    <a:pt x="20962" y="202959"/>
                  </a:lnTo>
                  <a:lnTo>
                    <a:pt x="32260" y="259283"/>
                  </a:lnTo>
                  <a:lnTo>
                    <a:pt x="40167" y="310140"/>
                  </a:lnTo>
                  <a:lnTo>
                    <a:pt x="47126" y="356926"/>
                  </a:lnTo>
                  <a:lnTo>
                    <a:pt x="51008" y="407833"/>
                  </a:lnTo>
                  <a:lnTo>
                    <a:pt x="51915" y="436283"/>
                  </a:lnTo>
                  <a:lnTo>
                    <a:pt x="52642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26963" y="32638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52035" y="8333"/>
                  </a:lnTo>
                  <a:lnTo>
                    <a:pt x="100612" y="15684"/>
                  </a:lnTo>
                  <a:lnTo>
                    <a:pt x="39766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281812" y="392778"/>
              <a:ext cx="171904" cy="210440"/>
            </a:xfrm>
            <a:custGeom>
              <a:avLst/>
              <a:gdLst/>
              <a:ahLst/>
              <a:cxnLst/>
              <a:rect l="0" t="0" r="0" b="0"/>
              <a:pathLst>
                <a:path w="171904" h="210440">
                  <a:moveTo>
                    <a:pt x="13607" y="70475"/>
                  </a:moveTo>
                  <a:lnTo>
                    <a:pt x="47229" y="84947"/>
                  </a:lnTo>
                  <a:lnTo>
                    <a:pt x="98931" y="90232"/>
                  </a:lnTo>
                  <a:lnTo>
                    <a:pt x="125228" y="88615"/>
                  </a:lnTo>
                  <a:lnTo>
                    <a:pt x="148615" y="80097"/>
                  </a:lnTo>
                  <a:lnTo>
                    <a:pt x="164467" y="65393"/>
                  </a:lnTo>
                  <a:lnTo>
                    <a:pt x="170333" y="56559"/>
                  </a:lnTo>
                  <a:lnTo>
                    <a:pt x="171903" y="47160"/>
                  </a:lnTo>
                  <a:lnTo>
                    <a:pt x="167409" y="27357"/>
                  </a:lnTo>
                  <a:lnTo>
                    <a:pt x="161766" y="19503"/>
                  </a:lnTo>
                  <a:lnTo>
                    <a:pt x="146136" y="7657"/>
                  </a:lnTo>
                  <a:lnTo>
                    <a:pt x="112016" y="0"/>
                  </a:lnTo>
                  <a:lnTo>
                    <a:pt x="88930" y="4448"/>
                  </a:lnTo>
                  <a:lnTo>
                    <a:pt x="36048" y="32881"/>
                  </a:lnTo>
                  <a:lnTo>
                    <a:pt x="19291" y="46358"/>
                  </a:lnTo>
                  <a:lnTo>
                    <a:pt x="2293" y="72688"/>
                  </a:lnTo>
                  <a:lnTo>
                    <a:pt x="0" y="92516"/>
                  </a:lnTo>
                  <a:lnTo>
                    <a:pt x="8060" y="133841"/>
                  </a:lnTo>
                  <a:lnTo>
                    <a:pt x="23142" y="165289"/>
                  </a:lnTo>
                  <a:lnTo>
                    <a:pt x="48018" y="191245"/>
                  </a:lnTo>
                  <a:lnTo>
                    <a:pt x="77615" y="208165"/>
                  </a:lnTo>
                  <a:lnTo>
                    <a:pt x="101327" y="210439"/>
                  </a:lnTo>
                  <a:lnTo>
                    <a:pt x="123954" y="207551"/>
                  </a:lnTo>
                  <a:lnTo>
                    <a:pt x="150478" y="196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482599" y="410611"/>
              <a:ext cx="107619" cy="193132"/>
            </a:xfrm>
            <a:custGeom>
              <a:avLst/>
              <a:gdLst/>
              <a:ahLst/>
              <a:cxnLst/>
              <a:rect l="0" t="0" r="0" b="0"/>
              <a:pathLst>
                <a:path w="107619" h="193132">
                  <a:moveTo>
                    <a:pt x="2333" y="84228"/>
                  </a:moveTo>
                  <a:lnTo>
                    <a:pt x="21461" y="138103"/>
                  </a:lnTo>
                  <a:lnTo>
                    <a:pt x="48187" y="193131"/>
                  </a:lnTo>
                  <a:lnTo>
                    <a:pt x="46889" y="187611"/>
                  </a:lnTo>
                  <a:lnTo>
                    <a:pt x="15353" y="130190"/>
                  </a:lnTo>
                  <a:lnTo>
                    <a:pt x="602" y="84718"/>
                  </a:lnTo>
                  <a:lnTo>
                    <a:pt x="0" y="45379"/>
                  </a:lnTo>
                  <a:lnTo>
                    <a:pt x="4288" y="36102"/>
                  </a:lnTo>
                  <a:lnTo>
                    <a:pt x="18410" y="22674"/>
                  </a:lnTo>
                  <a:lnTo>
                    <a:pt x="46091" y="8538"/>
                  </a:lnTo>
                  <a:lnTo>
                    <a:pt x="1076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655922" y="389554"/>
              <a:ext cx="60638" cy="204923"/>
            </a:xfrm>
            <a:custGeom>
              <a:avLst/>
              <a:gdLst/>
              <a:ahLst/>
              <a:cxnLst/>
              <a:rect l="0" t="0" r="0" b="0"/>
              <a:pathLst>
                <a:path w="60638" h="204923">
                  <a:moveTo>
                    <a:pt x="7995" y="84228"/>
                  </a:moveTo>
                  <a:lnTo>
                    <a:pt x="25953" y="139273"/>
                  </a:lnTo>
                  <a:lnTo>
                    <a:pt x="43144" y="198740"/>
                  </a:lnTo>
                  <a:lnTo>
                    <a:pt x="43126" y="203853"/>
                  </a:lnTo>
                  <a:lnTo>
                    <a:pt x="40774" y="204922"/>
                  </a:lnTo>
                  <a:lnTo>
                    <a:pt x="36867" y="203295"/>
                  </a:lnTo>
                  <a:lnTo>
                    <a:pt x="20189" y="178649"/>
                  </a:lnTo>
                  <a:lnTo>
                    <a:pt x="6019" y="147299"/>
                  </a:lnTo>
                  <a:lnTo>
                    <a:pt x="0" y="110195"/>
                  </a:lnTo>
                  <a:lnTo>
                    <a:pt x="3806" y="69565"/>
                  </a:lnTo>
                  <a:lnTo>
                    <a:pt x="12372" y="48075"/>
                  </a:lnTo>
                  <a:lnTo>
                    <a:pt x="17932" y="39069"/>
                  </a:lnTo>
                  <a:lnTo>
                    <a:pt x="33469" y="25943"/>
                  </a:lnTo>
                  <a:lnTo>
                    <a:pt x="48562" y="16209"/>
                  </a:lnTo>
                  <a:lnTo>
                    <a:pt x="606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17665" y="400082"/>
              <a:ext cx="175606" cy="210769"/>
            </a:xfrm>
            <a:custGeom>
              <a:avLst/>
              <a:gdLst/>
              <a:ahLst/>
              <a:cxnLst/>
              <a:rect l="0" t="0" r="0" b="0"/>
              <a:pathLst>
                <a:path w="175606" h="210769">
                  <a:moveTo>
                    <a:pt x="98936" y="31586"/>
                  </a:moveTo>
                  <a:lnTo>
                    <a:pt x="82168" y="25997"/>
                  </a:lnTo>
                  <a:lnTo>
                    <a:pt x="64577" y="29492"/>
                  </a:lnTo>
                  <a:lnTo>
                    <a:pt x="38063" y="44613"/>
                  </a:lnTo>
                  <a:lnTo>
                    <a:pt x="23918" y="58433"/>
                  </a:lnTo>
                  <a:lnTo>
                    <a:pt x="9378" y="87114"/>
                  </a:lnTo>
                  <a:lnTo>
                    <a:pt x="0" y="123558"/>
                  </a:lnTo>
                  <a:lnTo>
                    <a:pt x="1542" y="146162"/>
                  </a:lnTo>
                  <a:lnTo>
                    <a:pt x="14576" y="178618"/>
                  </a:lnTo>
                  <a:lnTo>
                    <a:pt x="32977" y="196759"/>
                  </a:lnTo>
                  <a:lnTo>
                    <a:pt x="44434" y="204872"/>
                  </a:lnTo>
                  <a:lnTo>
                    <a:pt x="72763" y="210768"/>
                  </a:lnTo>
                  <a:lnTo>
                    <a:pt x="102511" y="208318"/>
                  </a:lnTo>
                  <a:lnTo>
                    <a:pt x="127431" y="199431"/>
                  </a:lnTo>
                  <a:lnTo>
                    <a:pt x="147085" y="184563"/>
                  </a:lnTo>
                  <a:lnTo>
                    <a:pt x="162449" y="165086"/>
                  </a:lnTo>
                  <a:lnTo>
                    <a:pt x="173177" y="140832"/>
                  </a:lnTo>
                  <a:lnTo>
                    <a:pt x="175605" y="117574"/>
                  </a:lnTo>
                  <a:lnTo>
                    <a:pt x="167633" y="68458"/>
                  </a:lnTo>
                  <a:lnTo>
                    <a:pt x="152566" y="38742"/>
                  </a:lnTo>
                  <a:lnTo>
                    <a:pt x="127694" y="15119"/>
                  </a:lnTo>
                  <a:lnTo>
                    <a:pt x="989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16601" y="418044"/>
              <a:ext cx="313409" cy="445293"/>
            </a:xfrm>
            <a:custGeom>
              <a:avLst/>
              <a:gdLst/>
              <a:ahLst/>
              <a:cxnLst/>
              <a:rect l="0" t="0" r="0" b="0"/>
              <a:pathLst>
                <a:path w="313409" h="445293">
                  <a:moveTo>
                    <a:pt x="273741" y="129437"/>
                  </a:moveTo>
                  <a:lnTo>
                    <a:pt x="279807" y="96985"/>
                  </a:lnTo>
                  <a:lnTo>
                    <a:pt x="269181" y="45095"/>
                  </a:lnTo>
                  <a:lnTo>
                    <a:pt x="253802" y="19179"/>
                  </a:lnTo>
                  <a:lnTo>
                    <a:pt x="237973" y="7124"/>
                  </a:lnTo>
                  <a:lnTo>
                    <a:pt x="228839" y="2272"/>
                  </a:lnTo>
                  <a:lnTo>
                    <a:pt x="206211" y="0"/>
                  </a:lnTo>
                  <a:lnTo>
                    <a:pt x="182896" y="4059"/>
                  </a:lnTo>
                  <a:lnTo>
                    <a:pt x="164735" y="13662"/>
                  </a:lnTo>
                  <a:lnTo>
                    <a:pt x="151984" y="31968"/>
                  </a:lnTo>
                  <a:lnTo>
                    <a:pt x="146946" y="43401"/>
                  </a:lnTo>
                  <a:lnTo>
                    <a:pt x="144468" y="68582"/>
                  </a:lnTo>
                  <a:lnTo>
                    <a:pt x="152409" y="117287"/>
                  </a:lnTo>
                  <a:lnTo>
                    <a:pt x="167471" y="144425"/>
                  </a:lnTo>
                  <a:lnTo>
                    <a:pt x="183226" y="156765"/>
                  </a:lnTo>
                  <a:lnTo>
                    <a:pt x="192340" y="161694"/>
                  </a:lnTo>
                  <a:lnTo>
                    <a:pt x="214946" y="164051"/>
                  </a:lnTo>
                  <a:lnTo>
                    <a:pt x="238251" y="160029"/>
                  </a:lnTo>
                  <a:lnTo>
                    <a:pt x="256408" y="150443"/>
                  </a:lnTo>
                  <a:lnTo>
                    <a:pt x="269157" y="135263"/>
                  </a:lnTo>
                  <a:lnTo>
                    <a:pt x="286873" y="96923"/>
                  </a:lnTo>
                  <a:lnTo>
                    <a:pt x="289515" y="94893"/>
                  </a:lnTo>
                  <a:lnTo>
                    <a:pt x="291276" y="98219"/>
                  </a:lnTo>
                  <a:lnTo>
                    <a:pt x="295504" y="149806"/>
                  </a:lnTo>
                  <a:lnTo>
                    <a:pt x="309391" y="211957"/>
                  </a:lnTo>
                  <a:lnTo>
                    <a:pt x="313408" y="263847"/>
                  </a:lnTo>
                  <a:lnTo>
                    <a:pt x="309698" y="291341"/>
                  </a:lnTo>
                  <a:lnTo>
                    <a:pt x="297911" y="312918"/>
                  </a:lnTo>
                  <a:lnTo>
                    <a:pt x="289854" y="321948"/>
                  </a:lnTo>
                  <a:lnTo>
                    <a:pt x="265304" y="335101"/>
                  </a:lnTo>
                  <a:lnTo>
                    <a:pt x="201884" y="358665"/>
                  </a:lnTo>
                  <a:lnTo>
                    <a:pt x="144825" y="373352"/>
                  </a:lnTo>
                  <a:lnTo>
                    <a:pt x="86709" y="391134"/>
                  </a:lnTo>
                  <a:lnTo>
                    <a:pt x="34502" y="422896"/>
                  </a:lnTo>
                  <a:lnTo>
                    <a:pt x="0" y="445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86976" y="368847"/>
              <a:ext cx="198165" cy="220749"/>
            </a:xfrm>
            <a:custGeom>
              <a:avLst/>
              <a:gdLst/>
              <a:ahLst/>
              <a:cxnLst/>
              <a:rect l="0" t="0" r="0" b="0"/>
              <a:pathLst>
                <a:path w="198165" h="220749">
                  <a:moveTo>
                    <a:pt x="103407" y="125992"/>
                  </a:moveTo>
                  <a:lnTo>
                    <a:pt x="108996" y="109224"/>
                  </a:lnTo>
                  <a:lnTo>
                    <a:pt x="106883" y="76440"/>
                  </a:lnTo>
                  <a:lnTo>
                    <a:pt x="87283" y="25780"/>
                  </a:lnTo>
                  <a:lnTo>
                    <a:pt x="74404" y="6974"/>
                  </a:lnTo>
                  <a:lnTo>
                    <a:pt x="66524" y="2193"/>
                  </a:lnTo>
                  <a:lnTo>
                    <a:pt x="48410" y="0"/>
                  </a:lnTo>
                  <a:lnTo>
                    <a:pt x="39836" y="3393"/>
                  </a:lnTo>
                  <a:lnTo>
                    <a:pt x="24070" y="16521"/>
                  </a:lnTo>
                  <a:lnTo>
                    <a:pt x="7630" y="49232"/>
                  </a:lnTo>
                  <a:lnTo>
                    <a:pt x="0" y="102207"/>
                  </a:lnTo>
                  <a:lnTo>
                    <a:pt x="1018" y="142601"/>
                  </a:lnTo>
                  <a:lnTo>
                    <a:pt x="21915" y="199106"/>
                  </a:lnTo>
                  <a:lnTo>
                    <a:pt x="29192" y="205150"/>
                  </a:lnTo>
                  <a:lnTo>
                    <a:pt x="38723" y="208010"/>
                  </a:lnTo>
                  <a:lnTo>
                    <a:pt x="49756" y="208747"/>
                  </a:lnTo>
                  <a:lnTo>
                    <a:pt x="59451" y="204558"/>
                  </a:lnTo>
                  <a:lnTo>
                    <a:pt x="76462" y="187426"/>
                  </a:lnTo>
                  <a:lnTo>
                    <a:pt x="93604" y="157063"/>
                  </a:lnTo>
                  <a:lnTo>
                    <a:pt x="101471" y="106956"/>
                  </a:lnTo>
                  <a:lnTo>
                    <a:pt x="102833" y="75248"/>
                  </a:lnTo>
                  <a:lnTo>
                    <a:pt x="118039" y="137348"/>
                  </a:lnTo>
                  <a:lnTo>
                    <a:pt x="128150" y="168351"/>
                  </a:lnTo>
                  <a:lnTo>
                    <a:pt x="141310" y="186152"/>
                  </a:lnTo>
                  <a:lnTo>
                    <a:pt x="158857" y="200693"/>
                  </a:lnTo>
                  <a:lnTo>
                    <a:pt x="198164" y="2207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37782" y="147398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0" y="220970"/>
                  </a:lnTo>
                  <a:lnTo>
                    <a:pt x="0" y="283712"/>
                  </a:lnTo>
                  <a:lnTo>
                    <a:pt x="1170" y="344936"/>
                  </a:lnTo>
                  <a:lnTo>
                    <a:pt x="7236" y="393752"/>
                  </a:lnTo>
                  <a:lnTo>
                    <a:pt x="9878" y="442810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421969" y="284269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2481" y="14654"/>
                  </a:lnTo>
                  <a:lnTo>
                    <a:pt x="107137" y="19792"/>
                  </a:lnTo>
                  <a:lnTo>
                    <a:pt x="44213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74653" y="431668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664124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58880" y="374780"/>
              <a:ext cx="410613" cy="232752"/>
            </a:xfrm>
            <a:custGeom>
              <a:avLst/>
              <a:gdLst/>
              <a:ahLst/>
              <a:cxnLst/>
              <a:rect l="0" t="0" r="0" b="0"/>
              <a:pathLst>
                <a:path w="410613" h="232752">
                  <a:moveTo>
                    <a:pt x="0" y="25302"/>
                  </a:moveTo>
                  <a:lnTo>
                    <a:pt x="25195" y="88753"/>
                  </a:lnTo>
                  <a:lnTo>
                    <a:pt x="44665" y="146847"/>
                  </a:lnTo>
                  <a:lnTo>
                    <a:pt x="76376" y="203655"/>
                  </a:lnTo>
                  <a:lnTo>
                    <a:pt x="85808" y="225063"/>
                  </a:lnTo>
                  <a:lnTo>
                    <a:pt x="91130" y="228666"/>
                  </a:lnTo>
                  <a:lnTo>
                    <a:pt x="97018" y="227559"/>
                  </a:lnTo>
                  <a:lnTo>
                    <a:pt x="103284" y="223311"/>
                  </a:lnTo>
                  <a:lnTo>
                    <a:pt x="107460" y="215800"/>
                  </a:lnTo>
                  <a:lnTo>
                    <a:pt x="120303" y="162534"/>
                  </a:lnTo>
                  <a:lnTo>
                    <a:pt x="126320" y="111725"/>
                  </a:lnTo>
                  <a:lnTo>
                    <a:pt x="134440" y="56628"/>
                  </a:lnTo>
                  <a:lnTo>
                    <a:pt x="135250" y="42677"/>
                  </a:lnTo>
                  <a:lnTo>
                    <a:pt x="139300" y="35715"/>
                  </a:lnTo>
                  <a:lnTo>
                    <a:pt x="145509" y="33414"/>
                  </a:lnTo>
                  <a:lnTo>
                    <a:pt x="153158" y="34220"/>
                  </a:lnTo>
                  <a:lnTo>
                    <a:pt x="167896" y="44474"/>
                  </a:lnTo>
                  <a:lnTo>
                    <a:pt x="223146" y="95382"/>
                  </a:lnTo>
                  <a:lnTo>
                    <a:pt x="258880" y="116517"/>
                  </a:lnTo>
                  <a:lnTo>
                    <a:pt x="285464" y="121214"/>
                  </a:lnTo>
                  <a:lnTo>
                    <a:pt x="311707" y="118233"/>
                  </a:lnTo>
                  <a:lnTo>
                    <a:pt x="335069" y="109109"/>
                  </a:lnTo>
                  <a:lnTo>
                    <a:pt x="342702" y="101060"/>
                  </a:lnTo>
                  <a:lnTo>
                    <a:pt x="351184" y="79640"/>
                  </a:lnTo>
                  <a:lnTo>
                    <a:pt x="351834" y="57641"/>
                  </a:lnTo>
                  <a:lnTo>
                    <a:pt x="347054" y="36166"/>
                  </a:lnTo>
                  <a:lnTo>
                    <a:pt x="337131" y="14923"/>
                  </a:lnTo>
                  <a:lnTo>
                    <a:pt x="328869" y="7854"/>
                  </a:lnTo>
                  <a:lnTo>
                    <a:pt x="307211" y="0"/>
                  </a:lnTo>
                  <a:lnTo>
                    <a:pt x="285107" y="2749"/>
                  </a:lnTo>
                  <a:lnTo>
                    <a:pt x="274299" y="6757"/>
                  </a:lnTo>
                  <a:lnTo>
                    <a:pt x="256052" y="23689"/>
                  </a:lnTo>
                  <a:lnTo>
                    <a:pt x="225274" y="67098"/>
                  </a:lnTo>
                  <a:lnTo>
                    <a:pt x="217105" y="91451"/>
                  </a:lnTo>
                  <a:lnTo>
                    <a:pt x="211861" y="145214"/>
                  </a:lnTo>
                  <a:lnTo>
                    <a:pt x="216542" y="181324"/>
                  </a:lnTo>
                  <a:lnTo>
                    <a:pt x="230927" y="208662"/>
                  </a:lnTo>
                  <a:lnTo>
                    <a:pt x="249644" y="221049"/>
                  </a:lnTo>
                  <a:lnTo>
                    <a:pt x="274730" y="229284"/>
                  </a:lnTo>
                  <a:lnTo>
                    <a:pt x="319398" y="232751"/>
                  </a:lnTo>
                  <a:lnTo>
                    <a:pt x="378106" y="220961"/>
                  </a:lnTo>
                  <a:lnTo>
                    <a:pt x="410612" y="214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99960" y="297810"/>
              <a:ext cx="228480" cy="285577"/>
            </a:xfrm>
            <a:custGeom>
              <a:avLst/>
              <a:gdLst/>
              <a:ahLst/>
              <a:cxnLst/>
              <a:rect l="0" t="0" r="0" b="0"/>
              <a:pathLst>
                <a:path w="228480" h="285577">
                  <a:moveTo>
                    <a:pt x="164371" y="39101"/>
                  </a:moveTo>
                  <a:lnTo>
                    <a:pt x="153193" y="22334"/>
                  </a:lnTo>
                  <a:lnTo>
                    <a:pt x="138346" y="10982"/>
                  </a:lnTo>
                  <a:lnTo>
                    <a:pt x="118879" y="3207"/>
                  </a:lnTo>
                  <a:lnTo>
                    <a:pt x="82782" y="0"/>
                  </a:lnTo>
                  <a:lnTo>
                    <a:pt x="60259" y="3396"/>
                  </a:lnTo>
                  <a:lnTo>
                    <a:pt x="41670" y="15043"/>
                  </a:lnTo>
                  <a:lnTo>
                    <a:pt x="10673" y="45528"/>
                  </a:lnTo>
                  <a:lnTo>
                    <a:pt x="2474" y="66134"/>
                  </a:lnTo>
                  <a:lnTo>
                    <a:pt x="0" y="89720"/>
                  </a:lnTo>
                  <a:lnTo>
                    <a:pt x="2800" y="111902"/>
                  </a:lnTo>
                  <a:lnTo>
                    <a:pt x="7524" y="120390"/>
                  </a:lnTo>
                  <a:lnTo>
                    <a:pt x="22132" y="132942"/>
                  </a:lnTo>
                  <a:lnTo>
                    <a:pt x="30941" y="135587"/>
                  </a:lnTo>
                  <a:lnTo>
                    <a:pt x="50087" y="135406"/>
                  </a:lnTo>
                  <a:lnTo>
                    <a:pt x="92144" y="128098"/>
                  </a:lnTo>
                  <a:lnTo>
                    <a:pt x="117452" y="130518"/>
                  </a:lnTo>
                  <a:lnTo>
                    <a:pt x="138059" y="138613"/>
                  </a:lnTo>
                  <a:lnTo>
                    <a:pt x="193300" y="171176"/>
                  </a:lnTo>
                  <a:lnTo>
                    <a:pt x="223508" y="208690"/>
                  </a:lnTo>
                  <a:lnTo>
                    <a:pt x="228479" y="229118"/>
                  </a:lnTo>
                  <a:lnTo>
                    <a:pt x="225619" y="249895"/>
                  </a:lnTo>
                  <a:lnTo>
                    <a:pt x="216549" y="270828"/>
                  </a:lnTo>
                  <a:lnTo>
                    <a:pt x="208515" y="277814"/>
                  </a:lnTo>
                  <a:lnTo>
                    <a:pt x="187110" y="285576"/>
                  </a:lnTo>
                  <a:lnTo>
                    <a:pt x="148752" y="284356"/>
                  </a:lnTo>
                  <a:lnTo>
                    <a:pt x="113340" y="270997"/>
                  </a:lnTo>
                  <a:lnTo>
                    <a:pt x="73442" y="246691"/>
                  </a:lnTo>
                  <a:lnTo>
                    <a:pt x="59086" y="2286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664331" y="373945"/>
              <a:ext cx="231628" cy="197687"/>
            </a:xfrm>
            <a:custGeom>
              <a:avLst/>
              <a:gdLst/>
              <a:ahLst/>
              <a:cxnLst/>
              <a:rect l="0" t="0" r="0" b="0"/>
              <a:pathLst>
                <a:path w="231628" h="197687">
                  <a:moveTo>
                    <a:pt x="0" y="110365"/>
                  </a:moveTo>
                  <a:lnTo>
                    <a:pt x="27557" y="103130"/>
                  </a:lnTo>
                  <a:lnTo>
                    <a:pt x="86899" y="100487"/>
                  </a:lnTo>
                  <a:lnTo>
                    <a:pt x="143767" y="94376"/>
                  </a:lnTo>
                  <a:lnTo>
                    <a:pt x="183498" y="85221"/>
                  </a:lnTo>
                  <a:lnTo>
                    <a:pt x="193692" y="79564"/>
                  </a:lnTo>
                  <a:lnTo>
                    <a:pt x="208138" y="63921"/>
                  </a:lnTo>
                  <a:lnTo>
                    <a:pt x="211289" y="54836"/>
                  </a:lnTo>
                  <a:lnTo>
                    <a:pt x="211670" y="35383"/>
                  </a:lnTo>
                  <a:lnTo>
                    <a:pt x="207794" y="26452"/>
                  </a:lnTo>
                  <a:lnTo>
                    <a:pt x="194128" y="10289"/>
                  </a:lnTo>
                  <a:lnTo>
                    <a:pt x="170117" y="1546"/>
                  </a:lnTo>
                  <a:lnTo>
                    <a:pt x="143458" y="0"/>
                  </a:lnTo>
                  <a:lnTo>
                    <a:pt x="123811" y="7112"/>
                  </a:lnTo>
                  <a:lnTo>
                    <a:pt x="99596" y="29859"/>
                  </a:lnTo>
                  <a:lnTo>
                    <a:pt x="74799" y="79270"/>
                  </a:lnTo>
                  <a:lnTo>
                    <a:pt x="69509" y="100055"/>
                  </a:lnTo>
                  <a:lnTo>
                    <a:pt x="71057" y="120991"/>
                  </a:lnTo>
                  <a:lnTo>
                    <a:pt x="81884" y="141994"/>
                  </a:lnTo>
                  <a:lnTo>
                    <a:pt x="107710" y="170430"/>
                  </a:lnTo>
                  <a:lnTo>
                    <a:pt x="137590" y="190553"/>
                  </a:lnTo>
                  <a:lnTo>
                    <a:pt x="147878" y="195409"/>
                  </a:lnTo>
                  <a:lnTo>
                    <a:pt x="168669" y="197686"/>
                  </a:lnTo>
                  <a:lnTo>
                    <a:pt x="189608" y="193628"/>
                  </a:lnTo>
                  <a:lnTo>
                    <a:pt x="231627" y="1735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18453" y="428383"/>
              <a:ext cx="118924" cy="174095"/>
            </a:xfrm>
            <a:custGeom>
              <a:avLst/>
              <a:gdLst/>
              <a:ahLst/>
              <a:cxnLst/>
              <a:rect l="0" t="0" r="0" b="0"/>
              <a:pathLst>
                <a:path w="118924" h="174095">
                  <a:moveTo>
                    <a:pt x="9091" y="45399"/>
                  </a:moveTo>
                  <a:lnTo>
                    <a:pt x="3502" y="62166"/>
                  </a:lnTo>
                  <a:lnTo>
                    <a:pt x="5615" y="94951"/>
                  </a:lnTo>
                  <a:lnTo>
                    <a:pt x="16809" y="146781"/>
                  </a:lnTo>
                  <a:lnTo>
                    <a:pt x="23440" y="170006"/>
                  </a:lnTo>
                  <a:lnTo>
                    <a:pt x="23336" y="174094"/>
                  </a:lnTo>
                  <a:lnTo>
                    <a:pt x="20927" y="173309"/>
                  </a:lnTo>
                  <a:lnTo>
                    <a:pt x="16981" y="169277"/>
                  </a:lnTo>
                  <a:lnTo>
                    <a:pt x="5840" y="141245"/>
                  </a:lnTo>
                  <a:lnTo>
                    <a:pt x="0" y="88681"/>
                  </a:lnTo>
                  <a:lnTo>
                    <a:pt x="1967" y="29425"/>
                  </a:lnTo>
                  <a:lnTo>
                    <a:pt x="4341" y="17202"/>
                  </a:lnTo>
                  <a:lnTo>
                    <a:pt x="10604" y="9054"/>
                  </a:lnTo>
                  <a:lnTo>
                    <a:pt x="30040" y="0"/>
                  </a:lnTo>
                  <a:lnTo>
                    <a:pt x="39435" y="1095"/>
                  </a:lnTo>
                  <a:lnTo>
                    <a:pt x="56112" y="11670"/>
                  </a:lnTo>
                  <a:lnTo>
                    <a:pt x="78655" y="42944"/>
                  </a:lnTo>
                  <a:lnTo>
                    <a:pt x="102840" y="97718"/>
                  </a:lnTo>
                  <a:lnTo>
                    <a:pt x="118923" y="147132"/>
                  </a:lnTo>
                  <a:lnTo>
                    <a:pt x="118577" y="151825"/>
                  </a:lnTo>
                  <a:lnTo>
                    <a:pt x="114376" y="161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17057" y="178984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3119" y="60384"/>
                  </a:lnTo>
                  <a:lnTo>
                    <a:pt x="8333" y="121227"/>
                  </a:lnTo>
                  <a:lnTo>
                    <a:pt x="9553" y="166182"/>
                  </a:lnTo>
                  <a:lnTo>
                    <a:pt x="11409" y="227444"/>
                  </a:lnTo>
                  <a:lnTo>
                    <a:pt x="18804" y="290722"/>
                  </a:lnTo>
                  <a:lnTo>
                    <a:pt x="23509" y="343113"/>
                  </a:lnTo>
                  <a:lnTo>
                    <a:pt x="29193" y="382033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11772" y="30532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0"/>
                  </a:lnTo>
                  <a:lnTo>
                    <a:pt x="122129" y="7236"/>
                  </a:lnTo>
                  <a:lnTo>
                    <a:pt x="63725" y="12998"/>
                  </a:lnTo>
                  <a:lnTo>
                    <a:pt x="2746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80228" y="354961"/>
              <a:ext cx="189514" cy="218585"/>
            </a:xfrm>
            <a:custGeom>
              <a:avLst/>
              <a:gdLst/>
              <a:ahLst/>
              <a:cxnLst/>
              <a:rect l="0" t="0" r="0" b="0"/>
              <a:pathLst>
                <a:path w="189514" h="218585">
                  <a:moveTo>
                    <a:pt x="0" y="87235"/>
                  </a:moveTo>
                  <a:lnTo>
                    <a:pt x="43963" y="101890"/>
                  </a:lnTo>
                  <a:lnTo>
                    <a:pt x="79836" y="100806"/>
                  </a:lnTo>
                  <a:lnTo>
                    <a:pt x="125474" y="88790"/>
                  </a:lnTo>
                  <a:lnTo>
                    <a:pt x="147013" y="77788"/>
                  </a:lnTo>
                  <a:lnTo>
                    <a:pt x="152991" y="69238"/>
                  </a:lnTo>
                  <a:lnTo>
                    <a:pt x="156513" y="47261"/>
                  </a:lnTo>
                  <a:lnTo>
                    <a:pt x="151060" y="28135"/>
                  </a:lnTo>
                  <a:lnTo>
                    <a:pt x="146330" y="19759"/>
                  </a:lnTo>
                  <a:lnTo>
                    <a:pt x="131716" y="7333"/>
                  </a:lnTo>
                  <a:lnTo>
                    <a:pt x="122905" y="2382"/>
                  </a:lnTo>
                  <a:lnTo>
                    <a:pt x="103757" y="0"/>
                  </a:lnTo>
                  <a:lnTo>
                    <a:pt x="84719" y="4010"/>
                  </a:lnTo>
                  <a:lnTo>
                    <a:pt x="53433" y="25649"/>
                  </a:lnTo>
                  <a:lnTo>
                    <a:pt x="40126" y="39976"/>
                  </a:lnTo>
                  <a:lnTo>
                    <a:pt x="18209" y="87944"/>
                  </a:lnTo>
                  <a:lnTo>
                    <a:pt x="17061" y="108607"/>
                  </a:lnTo>
                  <a:lnTo>
                    <a:pt x="21620" y="129489"/>
                  </a:lnTo>
                  <a:lnTo>
                    <a:pt x="38511" y="160976"/>
                  </a:lnTo>
                  <a:lnTo>
                    <a:pt x="75067" y="199937"/>
                  </a:lnTo>
                  <a:lnTo>
                    <a:pt x="85140" y="207994"/>
                  </a:lnTo>
                  <a:lnTo>
                    <a:pt x="111929" y="216945"/>
                  </a:lnTo>
                  <a:lnTo>
                    <a:pt x="140993" y="218584"/>
                  </a:lnTo>
                  <a:lnTo>
                    <a:pt x="189513" y="2030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81872" y="369973"/>
              <a:ext cx="156326" cy="209095"/>
            </a:xfrm>
            <a:custGeom>
              <a:avLst/>
              <a:gdLst/>
              <a:ahLst/>
              <a:cxnLst/>
              <a:rect l="0" t="0" r="0" b="0"/>
              <a:pathLst>
                <a:path w="156326" h="209095">
                  <a:moveTo>
                    <a:pt x="8926" y="51166"/>
                  </a:moveTo>
                  <a:lnTo>
                    <a:pt x="12045" y="93858"/>
                  </a:lnTo>
                  <a:lnTo>
                    <a:pt x="17990" y="146687"/>
                  </a:lnTo>
                  <a:lnTo>
                    <a:pt x="24061" y="190787"/>
                  </a:lnTo>
                  <a:lnTo>
                    <a:pt x="21356" y="192210"/>
                  </a:lnTo>
                  <a:lnTo>
                    <a:pt x="17212" y="190819"/>
                  </a:lnTo>
                  <a:lnTo>
                    <a:pt x="9489" y="173676"/>
                  </a:lnTo>
                  <a:lnTo>
                    <a:pt x="589" y="120599"/>
                  </a:lnTo>
                  <a:lnTo>
                    <a:pt x="0" y="66225"/>
                  </a:lnTo>
                  <a:lnTo>
                    <a:pt x="13108" y="9649"/>
                  </a:lnTo>
                  <a:lnTo>
                    <a:pt x="19903" y="3601"/>
                  </a:lnTo>
                  <a:lnTo>
                    <a:pt x="29112" y="739"/>
                  </a:lnTo>
                  <a:lnTo>
                    <a:pt x="39930" y="0"/>
                  </a:lnTo>
                  <a:lnTo>
                    <a:pt x="61310" y="8539"/>
                  </a:lnTo>
                  <a:lnTo>
                    <a:pt x="103631" y="42616"/>
                  </a:lnTo>
                  <a:lnTo>
                    <a:pt x="118477" y="65694"/>
                  </a:lnTo>
                  <a:lnTo>
                    <a:pt x="143130" y="118637"/>
                  </a:lnTo>
                  <a:lnTo>
                    <a:pt x="154587" y="181902"/>
                  </a:lnTo>
                  <a:lnTo>
                    <a:pt x="156325" y="209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583330" y="365235"/>
              <a:ext cx="397065" cy="230908"/>
            </a:xfrm>
            <a:custGeom>
              <a:avLst/>
              <a:gdLst/>
              <a:ahLst/>
              <a:cxnLst/>
              <a:rect l="0" t="0" r="0" b="0"/>
              <a:pathLst>
                <a:path w="397065" h="230908">
                  <a:moveTo>
                    <a:pt x="133851" y="34847"/>
                  </a:moveTo>
                  <a:lnTo>
                    <a:pt x="122673" y="18080"/>
                  </a:lnTo>
                  <a:lnTo>
                    <a:pt x="104706" y="6728"/>
                  </a:lnTo>
                  <a:lnTo>
                    <a:pt x="93364" y="2063"/>
                  </a:lnTo>
                  <a:lnTo>
                    <a:pt x="68284" y="0"/>
                  </a:lnTo>
                  <a:lnTo>
                    <a:pt x="55044" y="1087"/>
                  </a:lnTo>
                  <a:lnTo>
                    <a:pt x="34095" y="11654"/>
                  </a:lnTo>
                  <a:lnTo>
                    <a:pt x="18156" y="28049"/>
                  </a:lnTo>
                  <a:lnTo>
                    <a:pt x="7172" y="47034"/>
                  </a:lnTo>
                  <a:lnTo>
                    <a:pt x="0" y="83042"/>
                  </a:lnTo>
                  <a:lnTo>
                    <a:pt x="3464" y="117757"/>
                  </a:lnTo>
                  <a:lnTo>
                    <a:pt x="17489" y="150270"/>
                  </a:lnTo>
                  <a:lnTo>
                    <a:pt x="36462" y="176541"/>
                  </a:lnTo>
                  <a:lnTo>
                    <a:pt x="62491" y="193554"/>
                  </a:lnTo>
                  <a:lnTo>
                    <a:pt x="85368" y="195851"/>
                  </a:lnTo>
                  <a:lnTo>
                    <a:pt x="108794" y="191802"/>
                  </a:lnTo>
                  <a:lnTo>
                    <a:pt x="127004" y="182204"/>
                  </a:lnTo>
                  <a:lnTo>
                    <a:pt x="139777" y="167020"/>
                  </a:lnTo>
                  <a:lnTo>
                    <a:pt x="163661" y="120796"/>
                  </a:lnTo>
                  <a:lnTo>
                    <a:pt x="179855" y="108922"/>
                  </a:lnTo>
                  <a:lnTo>
                    <a:pt x="214293" y="101249"/>
                  </a:lnTo>
                  <a:lnTo>
                    <a:pt x="266681" y="95147"/>
                  </a:lnTo>
                  <a:lnTo>
                    <a:pt x="289983" y="81534"/>
                  </a:lnTo>
                  <a:lnTo>
                    <a:pt x="295260" y="72991"/>
                  </a:lnTo>
                  <a:lnTo>
                    <a:pt x="296439" y="63786"/>
                  </a:lnTo>
                  <a:lnTo>
                    <a:pt x="294886" y="54140"/>
                  </a:lnTo>
                  <a:lnTo>
                    <a:pt x="283801" y="37183"/>
                  </a:lnTo>
                  <a:lnTo>
                    <a:pt x="275931" y="29385"/>
                  </a:lnTo>
                  <a:lnTo>
                    <a:pt x="254710" y="20721"/>
                  </a:lnTo>
                  <a:lnTo>
                    <a:pt x="242499" y="18411"/>
                  </a:lnTo>
                  <a:lnTo>
                    <a:pt x="219574" y="22083"/>
                  </a:lnTo>
                  <a:lnTo>
                    <a:pt x="176260" y="43504"/>
                  </a:lnTo>
                  <a:lnTo>
                    <a:pt x="169143" y="53487"/>
                  </a:lnTo>
                  <a:lnTo>
                    <a:pt x="161235" y="80176"/>
                  </a:lnTo>
                  <a:lnTo>
                    <a:pt x="162372" y="116908"/>
                  </a:lnTo>
                  <a:lnTo>
                    <a:pt x="175707" y="150019"/>
                  </a:lnTo>
                  <a:lnTo>
                    <a:pt x="194476" y="176467"/>
                  </a:lnTo>
                  <a:lnTo>
                    <a:pt x="231354" y="206364"/>
                  </a:lnTo>
                  <a:lnTo>
                    <a:pt x="270236" y="225397"/>
                  </a:lnTo>
                  <a:lnTo>
                    <a:pt x="317110" y="230907"/>
                  </a:lnTo>
                  <a:lnTo>
                    <a:pt x="369226" y="226000"/>
                  </a:lnTo>
                  <a:lnTo>
                    <a:pt x="397064" y="2243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12062" y="105284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10529" y="0"/>
                  </a:moveTo>
                  <a:lnTo>
                    <a:pt x="3293" y="27557"/>
                  </a:lnTo>
                  <a:lnTo>
                    <a:pt x="976" y="73026"/>
                  </a:lnTo>
                  <a:lnTo>
                    <a:pt x="289" y="133812"/>
                  </a:lnTo>
                  <a:lnTo>
                    <a:pt x="86" y="183018"/>
                  </a:lnTo>
                  <a:lnTo>
                    <a:pt x="17" y="241566"/>
                  </a:lnTo>
                  <a:lnTo>
                    <a:pt x="3" y="298191"/>
                  </a:lnTo>
                  <a:lnTo>
                    <a:pt x="1" y="351566"/>
                  </a:lnTo>
                  <a:lnTo>
                    <a:pt x="0" y="41450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33077" y="284269"/>
              <a:ext cx="294800" cy="21058"/>
            </a:xfrm>
            <a:custGeom>
              <a:avLst/>
              <a:gdLst/>
              <a:ahLst/>
              <a:cxnLst/>
              <a:rect l="0" t="0" r="0" b="0"/>
              <a:pathLst>
                <a:path w="294800" h="21058">
                  <a:moveTo>
                    <a:pt x="294799" y="0"/>
                  </a:moveTo>
                  <a:lnTo>
                    <a:pt x="244365" y="7236"/>
                  </a:lnTo>
                  <a:lnTo>
                    <a:pt x="187049" y="9553"/>
                  </a:lnTo>
                  <a:lnTo>
                    <a:pt x="129121" y="11409"/>
                  </a:lnTo>
                  <a:lnTo>
                    <a:pt x="83492" y="17678"/>
                  </a:lnTo>
                  <a:lnTo>
                    <a:pt x="28378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92419" y="394083"/>
              <a:ext cx="195880" cy="219663"/>
            </a:xfrm>
            <a:custGeom>
              <a:avLst/>
              <a:gdLst/>
              <a:ahLst/>
              <a:cxnLst/>
              <a:rect l="0" t="0" r="0" b="0"/>
              <a:pathLst>
                <a:path w="195880" h="219663">
                  <a:moveTo>
                    <a:pt x="140742" y="48113"/>
                  </a:moveTo>
                  <a:lnTo>
                    <a:pt x="129563" y="36935"/>
                  </a:lnTo>
                  <a:lnTo>
                    <a:pt x="111597" y="31447"/>
                  </a:lnTo>
                  <a:lnTo>
                    <a:pt x="88014" y="30178"/>
                  </a:lnTo>
                  <a:lnTo>
                    <a:pt x="61935" y="33513"/>
                  </a:lnTo>
                  <a:lnTo>
                    <a:pt x="40985" y="45134"/>
                  </a:lnTo>
                  <a:lnTo>
                    <a:pt x="25046" y="61997"/>
                  </a:lnTo>
                  <a:lnTo>
                    <a:pt x="1301" y="111726"/>
                  </a:lnTo>
                  <a:lnTo>
                    <a:pt x="0" y="132538"/>
                  </a:lnTo>
                  <a:lnTo>
                    <a:pt x="4490" y="153486"/>
                  </a:lnTo>
                  <a:lnTo>
                    <a:pt x="14284" y="174494"/>
                  </a:lnTo>
                  <a:lnTo>
                    <a:pt x="38543" y="200463"/>
                  </a:lnTo>
                  <a:lnTo>
                    <a:pt x="67956" y="217386"/>
                  </a:lnTo>
                  <a:lnTo>
                    <a:pt x="88505" y="219662"/>
                  </a:lnTo>
                  <a:lnTo>
                    <a:pt x="109337" y="215604"/>
                  </a:lnTo>
                  <a:lnTo>
                    <a:pt x="161823" y="187442"/>
                  </a:lnTo>
                  <a:lnTo>
                    <a:pt x="176627" y="167749"/>
                  </a:lnTo>
                  <a:lnTo>
                    <a:pt x="195663" y="122568"/>
                  </a:lnTo>
                  <a:lnTo>
                    <a:pt x="195879" y="79273"/>
                  </a:lnTo>
                  <a:lnTo>
                    <a:pt x="188534" y="40578"/>
                  </a:lnTo>
                  <a:lnTo>
                    <a:pt x="176021" y="20978"/>
                  </a:lnTo>
                  <a:lnTo>
                    <a:pt x="167770" y="12476"/>
                  </a:lnTo>
                  <a:lnTo>
                    <a:pt x="146125" y="3029"/>
                  </a:lnTo>
                  <a:lnTo>
                    <a:pt x="123247" y="0"/>
                  </a:lnTo>
                  <a:lnTo>
                    <a:pt x="88099" y="5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58078" y="396919"/>
              <a:ext cx="259436" cy="252223"/>
            </a:xfrm>
            <a:custGeom>
              <a:avLst/>
              <a:gdLst/>
              <a:ahLst/>
              <a:cxnLst/>
              <a:rect l="0" t="0" r="0" b="0"/>
              <a:pathLst>
                <a:path w="259436" h="252223">
                  <a:moveTo>
                    <a:pt x="196264" y="87391"/>
                  </a:moveTo>
                  <a:lnTo>
                    <a:pt x="161935" y="26518"/>
                  </a:lnTo>
                  <a:lnTo>
                    <a:pt x="148252" y="12374"/>
                  </a:lnTo>
                  <a:lnTo>
                    <a:pt x="130471" y="2188"/>
                  </a:lnTo>
                  <a:lnTo>
                    <a:pt x="110871" y="0"/>
                  </a:lnTo>
                  <a:lnTo>
                    <a:pt x="69691" y="8128"/>
                  </a:lnTo>
                  <a:lnTo>
                    <a:pt x="51882" y="23697"/>
                  </a:lnTo>
                  <a:lnTo>
                    <a:pt x="37337" y="46215"/>
                  </a:lnTo>
                  <a:lnTo>
                    <a:pt x="8973" y="106954"/>
                  </a:lnTo>
                  <a:lnTo>
                    <a:pt x="0" y="145180"/>
                  </a:lnTo>
                  <a:lnTo>
                    <a:pt x="8173" y="205616"/>
                  </a:lnTo>
                  <a:lnTo>
                    <a:pt x="11208" y="218850"/>
                  </a:lnTo>
                  <a:lnTo>
                    <a:pt x="23939" y="239794"/>
                  </a:lnTo>
                  <a:lnTo>
                    <a:pt x="32248" y="248655"/>
                  </a:lnTo>
                  <a:lnTo>
                    <a:pt x="42466" y="252222"/>
                  </a:lnTo>
                  <a:lnTo>
                    <a:pt x="66298" y="249947"/>
                  </a:lnTo>
                  <a:lnTo>
                    <a:pt x="86249" y="241137"/>
                  </a:lnTo>
                  <a:lnTo>
                    <a:pt x="102915" y="228252"/>
                  </a:lnTo>
                  <a:lnTo>
                    <a:pt x="132677" y="188265"/>
                  </a:lnTo>
                  <a:lnTo>
                    <a:pt x="155498" y="141242"/>
                  </a:lnTo>
                  <a:lnTo>
                    <a:pt x="161958" y="103217"/>
                  </a:lnTo>
                  <a:lnTo>
                    <a:pt x="161695" y="97942"/>
                  </a:lnTo>
                  <a:lnTo>
                    <a:pt x="160350" y="97935"/>
                  </a:lnTo>
                  <a:lnTo>
                    <a:pt x="158283" y="101439"/>
                  </a:lnTo>
                  <a:lnTo>
                    <a:pt x="159245" y="106115"/>
                  </a:lnTo>
                  <a:lnTo>
                    <a:pt x="200093" y="162289"/>
                  </a:lnTo>
                  <a:lnTo>
                    <a:pt x="259435" y="2137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1339429" y="795029"/>
            <a:ext cx="4084674" cy="501513"/>
            <a:chOff x="1339429" y="795029"/>
            <a:chExt cx="4084674" cy="501513"/>
          </a:xfrm>
        </p:grpSpPr>
        <p:sp>
          <p:nvSpPr>
            <p:cNvPr id="68" name="Freeform 67"/>
            <p:cNvSpPr/>
            <p:nvPr/>
          </p:nvSpPr>
          <p:spPr>
            <a:xfrm>
              <a:off x="1339429" y="795029"/>
              <a:ext cx="345131" cy="501513"/>
            </a:xfrm>
            <a:custGeom>
              <a:avLst/>
              <a:gdLst/>
              <a:ahLst/>
              <a:cxnLst/>
              <a:rect l="0" t="0" r="0" b="0"/>
              <a:pathLst>
                <a:path w="345131" h="501513">
                  <a:moveTo>
                    <a:pt x="134560" y="363105"/>
                  </a:moveTo>
                  <a:lnTo>
                    <a:pt x="114317" y="319143"/>
                  </a:lnTo>
                  <a:lnTo>
                    <a:pt x="98657" y="305352"/>
                  </a:lnTo>
                  <a:lnTo>
                    <a:pt x="89568" y="300036"/>
                  </a:lnTo>
                  <a:lnTo>
                    <a:pt x="70110" y="297250"/>
                  </a:lnTo>
                  <a:lnTo>
                    <a:pt x="60008" y="298145"/>
                  </a:lnTo>
                  <a:lnTo>
                    <a:pt x="42544" y="305378"/>
                  </a:lnTo>
                  <a:lnTo>
                    <a:pt x="34612" y="310582"/>
                  </a:lnTo>
                  <a:lnTo>
                    <a:pt x="22678" y="325724"/>
                  </a:lnTo>
                  <a:lnTo>
                    <a:pt x="5485" y="364040"/>
                  </a:lnTo>
                  <a:lnTo>
                    <a:pt x="0" y="400557"/>
                  </a:lnTo>
                  <a:lnTo>
                    <a:pt x="6551" y="453648"/>
                  </a:lnTo>
                  <a:lnTo>
                    <a:pt x="12547" y="477046"/>
                  </a:lnTo>
                  <a:lnTo>
                    <a:pt x="18123" y="485859"/>
                  </a:lnTo>
                  <a:lnTo>
                    <a:pt x="33677" y="498771"/>
                  </a:lnTo>
                  <a:lnTo>
                    <a:pt x="42738" y="501512"/>
                  </a:lnTo>
                  <a:lnTo>
                    <a:pt x="62165" y="501439"/>
                  </a:lnTo>
                  <a:lnTo>
                    <a:pt x="79378" y="494387"/>
                  </a:lnTo>
                  <a:lnTo>
                    <a:pt x="94827" y="482284"/>
                  </a:lnTo>
                  <a:lnTo>
                    <a:pt x="115508" y="455739"/>
                  </a:lnTo>
                  <a:lnTo>
                    <a:pt x="133570" y="409089"/>
                  </a:lnTo>
                  <a:lnTo>
                    <a:pt x="148403" y="355421"/>
                  </a:lnTo>
                  <a:lnTo>
                    <a:pt x="155362" y="302619"/>
                  </a:lnTo>
                  <a:lnTo>
                    <a:pt x="163669" y="247129"/>
                  </a:lnTo>
                  <a:lnTo>
                    <a:pt x="165412" y="195771"/>
                  </a:lnTo>
                  <a:lnTo>
                    <a:pt x="162809" y="141169"/>
                  </a:lnTo>
                  <a:lnTo>
                    <a:pt x="151449" y="80100"/>
                  </a:lnTo>
                  <a:lnTo>
                    <a:pt x="144005" y="22457"/>
                  </a:lnTo>
                  <a:lnTo>
                    <a:pt x="134469" y="2696"/>
                  </a:lnTo>
                  <a:lnTo>
                    <a:pt x="129820" y="0"/>
                  </a:lnTo>
                  <a:lnTo>
                    <a:pt x="125551" y="1712"/>
                  </a:lnTo>
                  <a:lnTo>
                    <a:pt x="121535" y="6363"/>
                  </a:lnTo>
                  <a:lnTo>
                    <a:pt x="110294" y="35266"/>
                  </a:lnTo>
                  <a:lnTo>
                    <a:pt x="105143" y="84643"/>
                  </a:lnTo>
                  <a:lnTo>
                    <a:pt x="103403" y="147400"/>
                  </a:lnTo>
                  <a:lnTo>
                    <a:pt x="103102" y="194168"/>
                  </a:lnTo>
                  <a:lnTo>
                    <a:pt x="104182" y="254818"/>
                  </a:lnTo>
                  <a:lnTo>
                    <a:pt x="111391" y="306324"/>
                  </a:lnTo>
                  <a:lnTo>
                    <a:pt x="119767" y="364998"/>
                  </a:lnTo>
                  <a:lnTo>
                    <a:pt x="123938" y="423328"/>
                  </a:lnTo>
                  <a:lnTo>
                    <a:pt x="133233" y="463227"/>
                  </a:lnTo>
                  <a:lnTo>
                    <a:pt x="144109" y="482083"/>
                  </a:lnTo>
                  <a:lnTo>
                    <a:pt x="149115" y="483368"/>
                  </a:lnTo>
                  <a:lnTo>
                    <a:pt x="153622" y="479545"/>
                  </a:lnTo>
                  <a:lnTo>
                    <a:pt x="169261" y="445377"/>
                  </a:lnTo>
                  <a:lnTo>
                    <a:pt x="181937" y="389220"/>
                  </a:lnTo>
                  <a:lnTo>
                    <a:pt x="187202" y="380515"/>
                  </a:lnTo>
                  <a:lnTo>
                    <a:pt x="205530" y="367723"/>
                  </a:lnTo>
                  <a:lnTo>
                    <a:pt x="267778" y="346166"/>
                  </a:lnTo>
                  <a:lnTo>
                    <a:pt x="300764" y="334040"/>
                  </a:lnTo>
                  <a:lnTo>
                    <a:pt x="318003" y="322501"/>
                  </a:lnTo>
                  <a:lnTo>
                    <a:pt x="323536" y="313809"/>
                  </a:lnTo>
                  <a:lnTo>
                    <a:pt x="329684" y="291673"/>
                  </a:lnTo>
                  <a:lnTo>
                    <a:pt x="328983" y="281559"/>
                  </a:lnTo>
                  <a:lnTo>
                    <a:pt x="321966" y="264081"/>
                  </a:lnTo>
                  <a:lnTo>
                    <a:pt x="304809" y="248515"/>
                  </a:lnTo>
                  <a:lnTo>
                    <a:pt x="293683" y="241088"/>
                  </a:lnTo>
                  <a:lnTo>
                    <a:pt x="271962" y="235956"/>
                  </a:lnTo>
                  <a:lnTo>
                    <a:pt x="261256" y="236225"/>
                  </a:lnTo>
                  <a:lnTo>
                    <a:pt x="243122" y="242763"/>
                  </a:lnTo>
                  <a:lnTo>
                    <a:pt x="206827" y="271614"/>
                  </a:lnTo>
                  <a:lnTo>
                    <a:pt x="187428" y="306491"/>
                  </a:lnTo>
                  <a:lnTo>
                    <a:pt x="179861" y="357639"/>
                  </a:lnTo>
                  <a:lnTo>
                    <a:pt x="183208" y="400480"/>
                  </a:lnTo>
                  <a:lnTo>
                    <a:pt x="194786" y="424170"/>
                  </a:lnTo>
                  <a:lnTo>
                    <a:pt x="221035" y="454118"/>
                  </a:lnTo>
                  <a:lnTo>
                    <a:pt x="230815" y="462385"/>
                  </a:lnTo>
                  <a:lnTo>
                    <a:pt x="257279" y="471570"/>
                  </a:lnTo>
                  <a:lnTo>
                    <a:pt x="286198" y="474483"/>
                  </a:lnTo>
                  <a:lnTo>
                    <a:pt x="319870" y="469546"/>
                  </a:lnTo>
                  <a:lnTo>
                    <a:pt x="345130" y="4578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29548" y="1028458"/>
              <a:ext cx="197168" cy="228097"/>
            </a:xfrm>
            <a:custGeom>
              <a:avLst/>
              <a:gdLst/>
              <a:ahLst/>
              <a:cxnLst/>
              <a:rect l="0" t="0" r="0" b="0"/>
              <a:pathLst>
                <a:path w="197168" h="228097">
                  <a:moveTo>
                    <a:pt x="165581" y="55977"/>
                  </a:moveTo>
                  <a:lnTo>
                    <a:pt x="159992" y="39209"/>
                  </a:lnTo>
                  <a:lnTo>
                    <a:pt x="147889" y="24738"/>
                  </a:lnTo>
                  <a:lnTo>
                    <a:pt x="121345" y="6557"/>
                  </a:lnTo>
                  <a:lnTo>
                    <a:pt x="111524" y="1973"/>
                  </a:lnTo>
                  <a:lnTo>
                    <a:pt x="91253" y="0"/>
                  </a:lnTo>
                  <a:lnTo>
                    <a:pt x="70545" y="4192"/>
                  </a:lnTo>
                  <a:lnTo>
                    <a:pt x="49643" y="13854"/>
                  </a:lnTo>
                  <a:lnTo>
                    <a:pt x="23735" y="38037"/>
                  </a:lnTo>
                  <a:lnTo>
                    <a:pt x="6829" y="73018"/>
                  </a:lnTo>
                  <a:lnTo>
                    <a:pt x="0" y="113019"/>
                  </a:lnTo>
                  <a:lnTo>
                    <a:pt x="13334" y="167287"/>
                  </a:lnTo>
                  <a:lnTo>
                    <a:pt x="21097" y="190846"/>
                  </a:lnTo>
                  <a:lnTo>
                    <a:pt x="34685" y="206776"/>
                  </a:lnTo>
                  <a:lnTo>
                    <a:pt x="72005" y="226534"/>
                  </a:lnTo>
                  <a:lnTo>
                    <a:pt x="95526" y="228096"/>
                  </a:lnTo>
                  <a:lnTo>
                    <a:pt x="148753" y="219567"/>
                  </a:lnTo>
                  <a:lnTo>
                    <a:pt x="197167" y="192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004877" y="810694"/>
              <a:ext cx="27124" cy="484312"/>
            </a:xfrm>
            <a:custGeom>
              <a:avLst/>
              <a:gdLst/>
              <a:ahLst/>
              <a:cxnLst/>
              <a:rect l="0" t="0" r="0" b="0"/>
              <a:pathLst>
                <a:path w="27124" h="484312">
                  <a:moveTo>
                    <a:pt x="6066" y="0"/>
                  </a:moveTo>
                  <a:lnTo>
                    <a:pt x="0" y="44367"/>
                  </a:lnTo>
                  <a:lnTo>
                    <a:pt x="3749" y="103093"/>
                  </a:lnTo>
                  <a:lnTo>
                    <a:pt x="5379" y="151689"/>
                  </a:lnTo>
                  <a:lnTo>
                    <a:pt x="5930" y="210031"/>
                  </a:lnTo>
                  <a:lnTo>
                    <a:pt x="6039" y="266615"/>
                  </a:lnTo>
                  <a:lnTo>
                    <a:pt x="13296" y="325192"/>
                  </a:lnTo>
                  <a:lnTo>
                    <a:pt x="16787" y="378283"/>
                  </a:lnTo>
                  <a:lnTo>
                    <a:pt x="24734" y="432561"/>
                  </a:lnTo>
                  <a:lnTo>
                    <a:pt x="27123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089007" y="1056280"/>
              <a:ext cx="227263" cy="218003"/>
            </a:xfrm>
            <a:custGeom>
              <a:avLst/>
              <a:gdLst/>
              <a:ahLst/>
              <a:cxnLst/>
              <a:rect l="0" t="0" r="0" b="0"/>
              <a:pathLst>
                <a:path w="227263" h="218003">
                  <a:moveTo>
                    <a:pt x="164091" y="122911"/>
                  </a:moveTo>
                  <a:lnTo>
                    <a:pt x="158502" y="64294"/>
                  </a:lnTo>
                  <a:lnTo>
                    <a:pt x="143848" y="29504"/>
                  </a:lnTo>
                  <a:lnTo>
                    <a:pt x="128188" y="13937"/>
                  </a:lnTo>
                  <a:lnTo>
                    <a:pt x="108360" y="4288"/>
                  </a:lnTo>
                  <a:lnTo>
                    <a:pt x="83950" y="0"/>
                  </a:lnTo>
                  <a:lnTo>
                    <a:pt x="60622" y="4333"/>
                  </a:lnTo>
                  <a:lnTo>
                    <a:pt x="49488" y="8764"/>
                  </a:lnTo>
                  <a:lnTo>
                    <a:pt x="30878" y="26166"/>
                  </a:lnTo>
                  <a:lnTo>
                    <a:pt x="10367" y="62270"/>
                  </a:lnTo>
                  <a:lnTo>
                    <a:pt x="0" y="102604"/>
                  </a:lnTo>
                  <a:lnTo>
                    <a:pt x="48" y="144190"/>
                  </a:lnTo>
                  <a:lnTo>
                    <a:pt x="5785" y="170973"/>
                  </a:lnTo>
                  <a:lnTo>
                    <a:pt x="16134" y="194575"/>
                  </a:lnTo>
                  <a:lnTo>
                    <a:pt x="31652" y="210524"/>
                  </a:lnTo>
                  <a:lnTo>
                    <a:pt x="40703" y="216415"/>
                  </a:lnTo>
                  <a:lnTo>
                    <a:pt x="50247" y="218002"/>
                  </a:lnTo>
                  <a:lnTo>
                    <a:pt x="70210" y="213527"/>
                  </a:lnTo>
                  <a:lnTo>
                    <a:pt x="87661" y="200620"/>
                  </a:lnTo>
                  <a:lnTo>
                    <a:pt x="117928" y="163737"/>
                  </a:lnTo>
                  <a:lnTo>
                    <a:pt x="126027" y="140276"/>
                  </a:lnTo>
                  <a:lnTo>
                    <a:pt x="137718" y="81698"/>
                  </a:lnTo>
                  <a:lnTo>
                    <a:pt x="135740" y="57667"/>
                  </a:lnTo>
                  <a:lnTo>
                    <a:pt x="139012" y="67398"/>
                  </a:lnTo>
                  <a:lnTo>
                    <a:pt x="148744" y="130058"/>
                  </a:lnTo>
                  <a:lnTo>
                    <a:pt x="172238" y="174886"/>
                  </a:lnTo>
                  <a:lnTo>
                    <a:pt x="198090" y="201352"/>
                  </a:lnTo>
                  <a:lnTo>
                    <a:pt x="227262" y="217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43471" y="1021264"/>
              <a:ext cx="172840" cy="264225"/>
            </a:xfrm>
            <a:custGeom>
              <a:avLst/>
              <a:gdLst/>
              <a:ahLst/>
              <a:cxnLst/>
              <a:rect l="0" t="0" r="0" b="0"/>
              <a:pathLst>
                <a:path w="172840" h="264225">
                  <a:moveTo>
                    <a:pt x="4383" y="115813"/>
                  </a:moveTo>
                  <a:lnTo>
                    <a:pt x="15836" y="169958"/>
                  </a:lnTo>
                  <a:lnTo>
                    <a:pt x="34722" y="224904"/>
                  </a:lnTo>
                  <a:lnTo>
                    <a:pt x="48598" y="261220"/>
                  </a:lnTo>
                  <a:lnTo>
                    <a:pt x="49067" y="264224"/>
                  </a:lnTo>
                  <a:lnTo>
                    <a:pt x="26978" y="223629"/>
                  </a:lnTo>
                  <a:lnTo>
                    <a:pt x="5048" y="160456"/>
                  </a:lnTo>
                  <a:lnTo>
                    <a:pt x="0" y="137994"/>
                  </a:lnTo>
                  <a:lnTo>
                    <a:pt x="1655" y="116313"/>
                  </a:lnTo>
                  <a:lnTo>
                    <a:pt x="14754" y="84376"/>
                  </a:lnTo>
                  <a:lnTo>
                    <a:pt x="39042" y="58275"/>
                  </a:lnTo>
                  <a:lnTo>
                    <a:pt x="89016" y="24456"/>
                  </a:lnTo>
                  <a:lnTo>
                    <a:pt x="152269" y="5127"/>
                  </a:lnTo>
                  <a:lnTo>
                    <a:pt x="1728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550078" y="1060265"/>
              <a:ext cx="208389" cy="216052"/>
            </a:xfrm>
            <a:custGeom>
              <a:avLst/>
              <a:gdLst/>
              <a:ahLst/>
              <a:cxnLst/>
              <a:rect l="0" t="0" r="0" b="0"/>
              <a:pathLst>
                <a:path w="208389" h="216052">
                  <a:moveTo>
                    <a:pt x="124160" y="118926"/>
                  </a:moveTo>
                  <a:lnTo>
                    <a:pt x="129749" y="102159"/>
                  </a:lnTo>
                  <a:lnTo>
                    <a:pt x="129374" y="84568"/>
                  </a:lnTo>
                  <a:lnTo>
                    <a:pt x="119601" y="44679"/>
                  </a:lnTo>
                  <a:lnTo>
                    <a:pt x="104222" y="19068"/>
                  </a:lnTo>
                  <a:lnTo>
                    <a:pt x="88392" y="7084"/>
                  </a:lnTo>
                  <a:lnTo>
                    <a:pt x="79258" y="2251"/>
                  </a:lnTo>
                  <a:lnTo>
                    <a:pt x="59750" y="0"/>
                  </a:lnTo>
                  <a:lnTo>
                    <a:pt x="49634" y="1038"/>
                  </a:lnTo>
                  <a:lnTo>
                    <a:pt x="41721" y="5239"/>
                  </a:lnTo>
                  <a:lnTo>
                    <a:pt x="29809" y="19266"/>
                  </a:lnTo>
                  <a:lnTo>
                    <a:pt x="8862" y="70144"/>
                  </a:lnTo>
                  <a:lnTo>
                    <a:pt x="0" y="123198"/>
                  </a:lnTo>
                  <a:lnTo>
                    <a:pt x="4054" y="159187"/>
                  </a:lnTo>
                  <a:lnTo>
                    <a:pt x="18253" y="192076"/>
                  </a:lnTo>
                  <a:lnTo>
                    <a:pt x="33806" y="207199"/>
                  </a:lnTo>
                  <a:lnTo>
                    <a:pt x="42867" y="212870"/>
                  </a:lnTo>
                  <a:lnTo>
                    <a:pt x="62293" y="216051"/>
                  </a:lnTo>
                  <a:lnTo>
                    <a:pt x="72387" y="215262"/>
                  </a:lnTo>
                  <a:lnTo>
                    <a:pt x="89842" y="205026"/>
                  </a:lnTo>
                  <a:lnTo>
                    <a:pt x="104228" y="188778"/>
                  </a:lnTo>
                  <a:lnTo>
                    <a:pt x="118904" y="157561"/>
                  </a:lnTo>
                  <a:lnTo>
                    <a:pt x="131224" y="98915"/>
                  </a:lnTo>
                  <a:lnTo>
                    <a:pt x="131979" y="78447"/>
                  </a:lnTo>
                  <a:lnTo>
                    <a:pt x="130542" y="77902"/>
                  </a:lnTo>
                  <a:lnTo>
                    <a:pt x="128415" y="81048"/>
                  </a:lnTo>
                  <a:lnTo>
                    <a:pt x="131010" y="107833"/>
                  </a:lnTo>
                  <a:lnTo>
                    <a:pt x="144777" y="139816"/>
                  </a:lnTo>
                  <a:lnTo>
                    <a:pt x="177626" y="179725"/>
                  </a:lnTo>
                  <a:lnTo>
                    <a:pt x="208388" y="2031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11237" y="842279"/>
              <a:ext cx="20929" cy="421141"/>
            </a:xfrm>
            <a:custGeom>
              <a:avLst/>
              <a:gdLst/>
              <a:ahLst/>
              <a:cxnLst/>
              <a:rect l="0" t="0" r="0" b="0"/>
              <a:pathLst>
                <a:path w="20929" h="421141">
                  <a:moveTo>
                    <a:pt x="10400" y="0"/>
                  </a:moveTo>
                  <a:lnTo>
                    <a:pt x="3164" y="28726"/>
                  </a:lnTo>
                  <a:lnTo>
                    <a:pt x="522" y="92112"/>
                  </a:lnTo>
                  <a:lnTo>
                    <a:pt x="0" y="150386"/>
                  </a:lnTo>
                  <a:lnTo>
                    <a:pt x="7133" y="206958"/>
                  </a:lnTo>
                  <a:lnTo>
                    <a:pt x="9432" y="252654"/>
                  </a:lnTo>
                  <a:lnTo>
                    <a:pt x="11283" y="314156"/>
                  </a:lnTo>
                  <a:lnTo>
                    <a:pt x="17550" y="368124"/>
                  </a:lnTo>
                  <a:lnTo>
                    <a:pt x="209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74238" y="968621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5006" y="8406"/>
                  </a:lnTo>
                  <a:lnTo>
                    <a:pt x="184925" y="16789"/>
                  </a:lnTo>
                  <a:lnTo>
                    <a:pt x="133042" y="19793"/>
                  </a:lnTo>
                  <a:lnTo>
                    <a:pt x="81794" y="21852"/>
                  </a:lnTo>
                  <a:lnTo>
                    <a:pt x="28202" y="293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990093" y="1126549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4939" y="58617"/>
                  </a:lnTo>
                  <a:lnTo>
                    <a:pt x="976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00621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084849" y="1063378"/>
              <a:ext cx="115815" cy="219380"/>
            </a:xfrm>
            <a:custGeom>
              <a:avLst/>
              <a:gdLst/>
              <a:ahLst/>
              <a:cxnLst/>
              <a:rect l="0" t="0" r="0" b="0"/>
              <a:pathLst>
                <a:path w="115815" h="219380">
                  <a:moveTo>
                    <a:pt x="0" y="63171"/>
                  </a:moveTo>
                  <a:lnTo>
                    <a:pt x="19128" y="117046"/>
                  </a:lnTo>
                  <a:lnTo>
                    <a:pt x="49803" y="174207"/>
                  </a:lnTo>
                  <a:lnTo>
                    <a:pt x="70389" y="209154"/>
                  </a:lnTo>
                  <a:lnTo>
                    <a:pt x="78511" y="215475"/>
                  </a:lnTo>
                  <a:lnTo>
                    <a:pt x="87436" y="218520"/>
                  </a:lnTo>
                  <a:lnTo>
                    <a:pt x="96895" y="219379"/>
                  </a:lnTo>
                  <a:lnTo>
                    <a:pt x="103201" y="215273"/>
                  </a:lnTo>
                  <a:lnTo>
                    <a:pt x="107405" y="207856"/>
                  </a:lnTo>
                  <a:lnTo>
                    <a:pt x="114153" y="162331"/>
                  </a:lnTo>
                  <a:lnTo>
                    <a:pt x="115485" y="108278"/>
                  </a:lnTo>
                  <a:lnTo>
                    <a:pt x="115749" y="52540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239516" y="1069532"/>
              <a:ext cx="213832" cy="213653"/>
            </a:xfrm>
            <a:custGeom>
              <a:avLst/>
              <a:gdLst/>
              <a:ahLst/>
              <a:cxnLst/>
              <a:rect l="0" t="0" r="0" b="0"/>
              <a:pathLst>
                <a:path w="213832" h="213653">
                  <a:moveTo>
                    <a:pt x="13789" y="46488"/>
                  </a:moveTo>
                  <a:lnTo>
                    <a:pt x="68877" y="105051"/>
                  </a:lnTo>
                  <a:lnTo>
                    <a:pt x="78590" y="108927"/>
                  </a:lnTo>
                  <a:lnTo>
                    <a:pt x="98742" y="110114"/>
                  </a:lnTo>
                  <a:lnTo>
                    <a:pt x="129818" y="98615"/>
                  </a:lnTo>
                  <a:lnTo>
                    <a:pt x="144516" y="83694"/>
                  </a:lnTo>
                  <a:lnTo>
                    <a:pt x="150074" y="74802"/>
                  </a:lnTo>
                  <a:lnTo>
                    <a:pt x="153129" y="55562"/>
                  </a:lnTo>
                  <a:lnTo>
                    <a:pt x="149418" y="35313"/>
                  </a:lnTo>
                  <a:lnTo>
                    <a:pt x="139969" y="14616"/>
                  </a:lnTo>
                  <a:lnTo>
                    <a:pt x="130665" y="7692"/>
                  </a:lnTo>
                  <a:lnTo>
                    <a:pt x="104728" y="0"/>
                  </a:lnTo>
                  <a:lnTo>
                    <a:pt x="68420" y="1258"/>
                  </a:lnTo>
                  <a:lnTo>
                    <a:pt x="49378" y="9228"/>
                  </a:lnTo>
                  <a:lnTo>
                    <a:pt x="33116" y="21740"/>
                  </a:lnTo>
                  <a:lnTo>
                    <a:pt x="18090" y="38998"/>
                  </a:lnTo>
                  <a:lnTo>
                    <a:pt x="2065" y="79624"/>
                  </a:lnTo>
                  <a:lnTo>
                    <a:pt x="0" y="105669"/>
                  </a:lnTo>
                  <a:lnTo>
                    <a:pt x="8206" y="150985"/>
                  </a:lnTo>
                  <a:lnTo>
                    <a:pt x="23313" y="177536"/>
                  </a:lnTo>
                  <a:lnTo>
                    <a:pt x="42608" y="200221"/>
                  </a:lnTo>
                  <a:lnTo>
                    <a:pt x="62473" y="208401"/>
                  </a:lnTo>
                  <a:lnTo>
                    <a:pt x="118942" y="213652"/>
                  </a:lnTo>
                  <a:lnTo>
                    <a:pt x="175677" y="207453"/>
                  </a:lnTo>
                  <a:lnTo>
                    <a:pt x="213831" y="204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79254" y="1018001"/>
              <a:ext cx="250230" cy="258873"/>
            </a:xfrm>
            <a:custGeom>
              <a:avLst/>
              <a:gdLst/>
              <a:ahLst/>
              <a:cxnLst/>
              <a:rect l="0" t="0" r="0" b="0"/>
              <a:pathLst>
                <a:path w="250230" h="258873">
                  <a:moveTo>
                    <a:pt x="158404" y="34848"/>
                  </a:moveTo>
                  <a:lnTo>
                    <a:pt x="147225" y="18081"/>
                  </a:lnTo>
                  <a:lnTo>
                    <a:pt x="132378" y="6729"/>
                  </a:lnTo>
                  <a:lnTo>
                    <a:pt x="123506" y="2064"/>
                  </a:lnTo>
                  <a:lnTo>
                    <a:pt x="104289" y="0"/>
                  </a:lnTo>
                  <a:lnTo>
                    <a:pt x="57767" y="8208"/>
                  </a:lnTo>
                  <a:lnTo>
                    <a:pt x="28500" y="23315"/>
                  </a:lnTo>
                  <a:lnTo>
                    <a:pt x="5010" y="42609"/>
                  </a:lnTo>
                  <a:lnTo>
                    <a:pt x="1159" y="51721"/>
                  </a:lnTo>
                  <a:lnTo>
                    <a:pt x="0" y="74323"/>
                  </a:lnTo>
                  <a:lnTo>
                    <a:pt x="3668" y="83391"/>
                  </a:lnTo>
                  <a:lnTo>
                    <a:pt x="17103" y="96587"/>
                  </a:lnTo>
                  <a:lnTo>
                    <a:pt x="44397" y="110593"/>
                  </a:lnTo>
                  <a:lnTo>
                    <a:pt x="67570" y="112186"/>
                  </a:lnTo>
                  <a:lnTo>
                    <a:pt x="120574" y="109267"/>
                  </a:lnTo>
                  <a:lnTo>
                    <a:pt x="162143" y="114350"/>
                  </a:lnTo>
                  <a:lnTo>
                    <a:pt x="198506" y="128854"/>
                  </a:lnTo>
                  <a:lnTo>
                    <a:pt x="225918" y="147970"/>
                  </a:lnTo>
                  <a:lnTo>
                    <a:pt x="243269" y="174041"/>
                  </a:lnTo>
                  <a:lnTo>
                    <a:pt x="250229" y="209581"/>
                  </a:lnTo>
                  <a:lnTo>
                    <a:pt x="245618" y="229881"/>
                  </a:lnTo>
                  <a:lnTo>
                    <a:pt x="241114" y="238569"/>
                  </a:lnTo>
                  <a:lnTo>
                    <a:pt x="226749" y="251343"/>
                  </a:lnTo>
                  <a:lnTo>
                    <a:pt x="218005" y="256387"/>
                  </a:lnTo>
                  <a:lnTo>
                    <a:pt x="198931" y="258872"/>
                  </a:lnTo>
                  <a:lnTo>
                    <a:pt x="146912" y="250935"/>
                  </a:lnTo>
                  <a:lnTo>
                    <a:pt x="88717" y="239272"/>
                  </a:lnTo>
                  <a:lnTo>
                    <a:pt x="41520" y="235755"/>
                  </a:lnTo>
                  <a:lnTo>
                    <a:pt x="21533" y="234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000829" y="1036942"/>
              <a:ext cx="210571" cy="223156"/>
            </a:xfrm>
            <a:custGeom>
              <a:avLst/>
              <a:gdLst/>
              <a:ahLst/>
              <a:cxnLst/>
              <a:rect l="0" t="0" r="0" b="0"/>
              <a:pathLst>
                <a:path w="210571" h="223156">
                  <a:moveTo>
                    <a:pt x="0" y="152778"/>
                  </a:moveTo>
                  <a:lnTo>
                    <a:pt x="58617" y="143713"/>
                  </a:lnTo>
                  <a:lnTo>
                    <a:pt x="93407" y="137094"/>
                  </a:lnTo>
                  <a:lnTo>
                    <a:pt x="120353" y="122134"/>
                  </a:lnTo>
                  <a:lnTo>
                    <a:pt x="143155" y="102884"/>
                  </a:lnTo>
                  <a:lnTo>
                    <a:pt x="159139" y="76773"/>
                  </a:lnTo>
                  <a:lnTo>
                    <a:pt x="165695" y="41221"/>
                  </a:lnTo>
                  <a:lnTo>
                    <a:pt x="160989" y="20919"/>
                  </a:lnTo>
                  <a:lnTo>
                    <a:pt x="156459" y="12229"/>
                  </a:lnTo>
                  <a:lnTo>
                    <a:pt x="148760" y="6436"/>
                  </a:lnTo>
                  <a:lnTo>
                    <a:pt x="127727" y="0"/>
                  </a:lnTo>
                  <a:lnTo>
                    <a:pt x="117906" y="623"/>
                  </a:lnTo>
                  <a:lnTo>
                    <a:pt x="100755" y="7554"/>
                  </a:lnTo>
                  <a:lnTo>
                    <a:pt x="77946" y="30200"/>
                  </a:lnTo>
                  <a:lnTo>
                    <a:pt x="57684" y="70463"/>
                  </a:lnTo>
                  <a:lnTo>
                    <a:pt x="48417" y="107591"/>
                  </a:lnTo>
                  <a:lnTo>
                    <a:pt x="49984" y="130355"/>
                  </a:lnTo>
                  <a:lnTo>
                    <a:pt x="68928" y="173565"/>
                  </a:lnTo>
                  <a:lnTo>
                    <a:pt x="81717" y="194772"/>
                  </a:lnTo>
                  <a:lnTo>
                    <a:pt x="98320" y="209656"/>
                  </a:lnTo>
                  <a:lnTo>
                    <a:pt x="107660" y="215263"/>
                  </a:lnTo>
                  <a:lnTo>
                    <a:pt x="148752" y="223155"/>
                  </a:lnTo>
                  <a:lnTo>
                    <a:pt x="174906" y="218761"/>
                  </a:lnTo>
                  <a:lnTo>
                    <a:pt x="210570" y="205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26390" y="1055184"/>
              <a:ext cx="163994" cy="218765"/>
            </a:xfrm>
            <a:custGeom>
              <a:avLst/>
              <a:gdLst/>
              <a:ahLst/>
              <a:cxnLst/>
              <a:rect l="0" t="0" r="0" b="0"/>
              <a:pathLst>
                <a:path w="163994" h="218765">
                  <a:moveTo>
                    <a:pt x="6065" y="50308"/>
                  </a:moveTo>
                  <a:lnTo>
                    <a:pt x="0" y="83930"/>
                  </a:lnTo>
                  <a:lnTo>
                    <a:pt x="7641" y="138751"/>
                  </a:lnTo>
                  <a:lnTo>
                    <a:pt x="20415" y="199969"/>
                  </a:lnTo>
                  <a:lnTo>
                    <a:pt x="21481" y="206234"/>
                  </a:lnTo>
                  <a:lnTo>
                    <a:pt x="21022" y="206901"/>
                  </a:lnTo>
                  <a:lnTo>
                    <a:pt x="11879" y="177166"/>
                  </a:lnTo>
                  <a:lnTo>
                    <a:pt x="7214" y="126232"/>
                  </a:lnTo>
                  <a:lnTo>
                    <a:pt x="9412" y="67992"/>
                  </a:lnTo>
                  <a:lnTo>
                    <a:pt x="20705" y="23962"/>
                  </a:lnTo>
                  <a:lnTo>
                    <a:pt x="26354" y="11687"/>
                  </a:lnTo>
                  <a:lnTo>
                    <a:pt x="34799" y="4673"/>
                  </a:lnTo>
                  <a:lnTo>
                    <a:pt x="45108" y="1167"/>
                  </a:lnTo>
                  <a:lnTo>
                    <a:pt x="56660" y="0"/>
                  </a:lnTo>
                  <a:lnTo>
                    <a:pt x="78855" y="8062"/>
                  </a:lnTo>
                  <a:lnTo>
                    <a:pt x="107961" y="32331"/>
                  </a:lnTo>
                  <a:lnTo>
                    <a:pt x="138757" y="77562"/>
                  </a:lnTo>
                  <a:lnTo>
                    <a:pt x="157795" y="131557"/>
                  </a:lnTo>
                  <a:lnTo>
                    <a:pt x="162769" y="184164"/>
                  </a:lnTo>
                  <a:lnTo>
                    <a:pt x="163993" y="2187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496319" y="884393"/>
              <a:ext cx="30935" cy="379027"/>
            </a:xfrm>
            <a:custGeom>
              <a:avLst/>
              <a:gdLst/>
              <a:ahLst/>
              <a:cxnLst/>
              <a:rect l="0" t="0" r="0" b="0"/>
              <a:pathLst>
                <a:path w="30935" h="379027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0" y="147123"/>
                  </a:lnTo>
                  <a:lnTo>
                    <a:pt x="9244" y="206920"/>
                  </a:lnTo>
                  <a:lnTo>
                    <a:pt x="9690" y="265251"/>
                  </a:lnTo>
                  <a:lnTo>
                    <a:pt x="12942" y="317629"/>
                  </a:lnTo>
                  <a:lnTo>
                    <a:pt x="3093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32497" y="101073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52035" y="8334"/>
                  </a:lnTo>
                  <a:lnTo>
                    <a:pt x="100611" y="10095"/>
                  </a:lnTo>
                  <a:lnTo>
                    <a:pt x="3976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558839" y="1064721"/>
              <a:ext cx="231628" cy="181707"/>
            </a:xfrm>
            <a:custGeom>
              <a:avLst/>
              <a:gdLst/>
              <a:ahLst/>
              <a:cxnLst/>
              <a:rect l="0" t="0" r="0" b="0"/>
              <a:pathLst>
                <a:path w="231628" h="181707">
                  <a:moveTo>
                    <a:pt x="0" y="82885"/>
                  </a:moveTo>
                  <a:lnTo>
                    <a:pt x="42692" y="86004"/>
                  </a:lnTo>
                  <a:lnTo>
                    <a:pt x="89931" y="91950"/>
                  </a:lnTo>
                  <a:lnTo>
                    <a:pt x="144323" y="84719"/>
                  </a:lnTo>
                  <a:lnTo>
                    <a:pt x="183792" y="74199"/>
                  </a:lnTo>
                  <a:lnTo>
                    <a:pt x="202958" y="63037"/>
                  </a:lnTo>
                  <a:lnTo>
                    <a:pt x="207835" y="55615"/>
                  </a:lnTo>
                  <a:lnTo>
                    <a:pt x="210135" y="38009"/>
                  </a:lnTo>
                  <a:lnTo>
                    <a:pt x="206770" y="29571"/>
                  </a:lnTo>
                  <a:lnTo>
                    <a:pt x="193674" y="13956"/>
                  </a:lnTo>
                  <a:lnTo>
                    <a:pt x="173034" y="5457"/>
                  </a:lnTo>
                  <a:lnTo>
                    <a:pt x="121657" y="0"/>
                  </a:lnTo>
                  <a:lnTo>
                    <a:pt x="97354" y="5493"/>
                  </a:lnTo>
                  <a:lnTo>
                    <a:pt x="67060" y="21739"/>
                  </a:lnTo>
                  <a:lnTo>
                    <a:pt x="43266" y="44490"/>
                  </a:lnTo>
                  <a:lnTo>
                    <a:pt x="35863" y="53779"/>
                  </a:lnTo>
                  <a:lnTo>
                    <a:pt x="32098" y="63481"/>
                  </a:lnTo>
                  <a:lnTo>
                    <a:pt x="31033" y="83620"/>
                  </a:lnTo>
                  <a:lnTo>
                    <a:pt x="42601" y="120277"/>
                  </a:lnTo>
                  <a:lnTo>
                    <a:pt x="57538" y="140838"/>
                  </a:lnTo>
                  <a:lnTo>
                    <a:pt x="75875" y="156605"/>
                  </a:lnTo>
                  <a:lnTo>
                    <a:pt x="119363" y="176259"/>
                  </a:lnTo>
                  <a:lnTo>
                    <a:pt x="144297" y="181706"/>
                  </a:lnTo>
                  <a:lnTo>
                    <a:pt x="167077" y="180228"/>
                  </a:lnTo>
                  <a:lnTo>
                    <a:pt x="199633" y="167229"/>
                  </a:lnTo>
                  <a:lnTo>
                    <a:pt x="231627" y="146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822052" y="1023728"/>
              <a:ext cx="157928" cy="250221"/>
            </a:xfrm>
            <a:custGeom>
              <a:avLst/>
              <a:gdLst/>
              <a:ahLst/>
              <a:cxnLst/>
              <a:rect l="0" t="0" r="0" b="0"/>
              <a:pathLst>
                <a:path w="157928" h="250221">
                  <a:moveTo>
                    <a:pt x="0" y="71235"/>
                  </a:moveTo>
                  <a:lnTo>
                    <a:pt x="5589" y="129852"/>
                  </a:lnTo>
                  <a:lnTo>
                    <a:pt x="17958" y="190092"/>
                  </a:lnTo>
                  <a:lnTo>
                    <a:pt x="24749" y="215307"/>
                  </a:lnTo>
                  <a:lnTo>
                    <a:pt x="24688" y="219926"/>
                  </a:lnTo>
                  <a:lnTo>
                    <a:pt x="22308" y="219495"/>
                  </a:lnTo>
                  <a:lnTo>
                    <a:pt x="18381" y="215699"/>
                  </a:lnTo>
                  <a:lnTo>
                    <a:pt x="7266" y="187999"/>
                  </a:lnTo>
                  <a:lnTo>
                    <a:pt x="1435" y="135547"/>
                  </a:lnTo>
                  <a:lnTo>
                    <a:pt x="425" y="87041"/>
                  </a:lnTo>
                  <a:lnTo>
                    <a:pt x="2465" y="37964"/>
                  </a:lnTo>
                  <a:lnTo>
                    <a:pt x="11234" y="11994"/>
                  </a:lnTo>
                  <a:lnTo>
                    <a:pt x="20357" y="4835"/>
                  </a:lnTo>
                  <a:lnTo>
                    <a:pt x="46092" y="0"/>
                  </a:lnTo>
                  <a:lnTo>
                    <a:pt x="57634" y="2688"/>
                  </a:lnTo>
                  <a:lnTo>
                    <a:pt x="76698" y="15034"/>
                  </a:lnTo>
                  <a:lnTo>
                    <a:pt x="115284" y="73077"/>
                  </a:lnTo>
                  <a:lnTo>
                    <a:pt x="138195" y="133340"/>
                  </a:lnTo>
                  <a:lnTo>
                    <a:pt x="152816" y="193164"/>
                  </a:lnTo>
                  <a:lnTo>
                    <a:pt x="157927" y="250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19200" y="1007596"/>
              <a:ext cx="171350" cy="272756"/>
            </a:xfrm>
            <a:custGeom>
              <a:avLst/>
              <a:gdLst/>
              <a:ahLst/>
              <a:cxnLst/>
              <a:rect l="0" t="0" r="0" b="0"/>
              <a:pathLst>
                <a:path w="171350" h="272756">
                  <a:moveTo>
                    <a:pt x="160821" y="34725"/>
                  </a:moveTo>
                  <a:lnTo>
                    <a:pt x="149642" y="17957"/>
                  </a:lnTo>
                  <a:lnTo>
                    <a:pt x="131675" y="6605"/>
                  </a:lnTo>
                  <a:lnTo>
                    <a:pt x="109263" y="0"/>
                  </a:lnTo>
                  <a:lnTo>
                    <a:pt x="87603" y="964"/>
                  </a:lnTo>
                  <a:lnTo>
                    <a:pt x="50089" y="19262"/>
                  </a:lnTo>
                  <a:lnTo>
                    <a:pt x="20516" y="46911"/>
                  </a:lnTo>
                  <a:lnTo>
                    <a:pt x="2526" y="82919"/>
                  </a:lnTo>
                  <a:lnTo>
                    <a:pt x="0" y="109567"/>
                  </a:lnTo>
                  <a:lnTo>
                    <a:pt x="7911" y="170391"/>
                  </a:lnTo>
                  <a:lnTo>
                    <a:pt x="22967" y="210233"/>
                  </a:lnTo>
                  <a:lnTo>
                    <a:pt x="47835" y="238676"/>
                  </a:lnTo>
                  <a:lnTo>
                    <a:pt x="77431" y="261921"/>
                  </a:lnTo>
                  <a:lnTo>
                    <a:pt x="104261" y="270232"/>
                  </a:lnTo>
                  <a:lnTo>
                    <a:pt x="132173" y="272755"/>
                  </a:lnTo>
                  <a:lnTo>
                    <a:pt x="171349" y="266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264249" y="1018742"/>
              <a:ext cx="159854" cy="253467"/>
            </a:xfrm>
            <a:custGeom>
              <a:avLst/>
              <a:gdLst/>
              <a:ahLst/>
              <a:cxnLst/>
              <a:rect l="0" t="0" r="0" b="0"/>
              <a:pathLst>
                <a:path w="159854" h="253467">
                  <a:moveTo>
                    <a:pt x="0" y="170978"/>
                  </a:moveTo>
                  <a:lnTo>
                    <a:pt x="54114" y="128316"/>
                  </a:lnTo>
                  <a:lnTo>
                    <a:pt x="112823" y="86702"/>
                  </a:lnTo>
                  <a:lnTo>
                    <a:pt x="127352" y="71521"/>
                  </a:lnTo>
                  <a:lnTo>
                    <a:pt x="137710" y="53075"/>
                  </a:lnTo>
                  <a:lnTo>
                    <a:pt x="139973" y="33179"/>
                  </a:lnTo>
                  <a:lnTo>
                    <a:pt x="138939" y="22960"/>
                  </a:lnTo>
                  <a:lnTo>
                    <a:pt x="134740" y="14977"/>
                  </a:lnTo>
                  <a:lnTo>
                    <a:pt x="120716" y="2988"/>
                  </a:lnTo>
                  <a:lnTo>
                    <a:pt x="99665" y="0"/>
                  </a:lnTo>
                  <a:lnTo>
                    <a:pt x="87500" y="840"/>
                  </a:lnTo>
                  <a:lnTo>
                    <a:pt x="64625" y="11133"/>
                  </a:lnTo>
                  <a:lnTo>
                    <a:pt x="35136" y="36659"/>
                  </a:lnTo>
                  <a:lnTo>
                    <a:pt x="20295" y="57468"/>
                  </a:lnTo>
                  <a:lnTo>
                    <a:pt x="9800" y="82314"/>
                  </a:lnTo>
                  <a:lnTo>
                    <a:pt x="7475" y="105836"/>
                  </a:lnTo>
                  <a:lnTo>
                    <a:pt x="18532" y="160190"/>
                  </a:lnTo>
                  <a:lnTo>
                    <a:pt x="30707" y="191958"/>
                  </a:lnTo>
                  <a:lnTo>
                    <a:pt x="46403" y="213058"/>
                  </a:lnTo>
                  <a:lnTo>
                    <a:pt x="74970" y="233489"/>
                  </a:lnTo>
                  <a:lnTo>
                    <a:pt x="105661" y="246951"/>
                  </a:lnTo>
                  <a:lnTo>
                    <a:pt x="159853" y="2534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5527461" y="1252891"/>
            <a:ext cx="39306" cy="178985"/>
          </a:xfrm>
          <a:custGeom>
            <a:avLst/>
            <a:gdLst/>
            <a:ahLst/>
            <a:cxnLst/>
            <a:rect l="0" t="0" r="0" b="0"/>
            <a:pathLst>
              <a:path w="39306" h="178985">
                <a:moveTo>
                  <a:pt x="0" y="0"/>
                </a:moveTo>
                <a:lnTo>
                  <a:pt x="25194" y="53875"/>
                </a:lnTo>
                <a:lnTo>
                  <a:pt x="36581" y="85763"/>
                </a:lnTo>
                <a:lnTo>
                  <a:pt x="39305" y="123157"/>
                </a:lnTo>
                <a:lnTo>
                  <a:pt x="33223" y="154644"/>
                </a:lnTo>
                <a:lnTo>
                  <a:pt x="21057" y="17898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5864373" y="905450"/>
            <a:ext cx="3284892" cy="503631"/>
            <a:chOff x="5864373" y="905450"/>
            <a:chExt cx="3284892" cy="503631"/>
          </a:xfrm>
        </p:grpSpPr>
        <p:sp>
          <p:nvSpPr>
            <p:cNvPr id="91" name="Freeform 90"/>
            <p:cNvSpPr/>
            <p:nvPr/>
          </p:nvSpPr>
          <p:spPr>
            <a:xfrm>
              <a:off x="5969658" y="926507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5589" y="58617"/>
                  </a:lnTo>
                  <a:lnTo>
                    <a:pt x="9065" y="115764"/>
                  </a:lnTo>
                  <a:lnTo>
                    <a:pt x="15684" y="167792"/>
                  </a:lnTo>
                  <a:lnTo>
                    <a:pt x="25054" y="224021"/>
                  </a:lnTo>
                  <a:lnTo>
                    <a:pt x="35239" y="285136"/>
                  </a:lnTo>
                  <a:lnTo>
                    <a:pt x="40077" y="342108"/>
                  </a:lnTo>
                  <a:lnTo>
                    <a:pt x="41208" y="371977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64373" y="1105492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6476" y="0"/>
                  </a:lnTo>
                  <a:lnTo>
                    <a:pt x="155585" y="5589"/>
                  </a:lnTo>
                  <a:lnTo>
                    <a:pt x="97326" y="9553"/>
                  </a:lnTo>
                  <a:lnTo>
                    <a:pt x="36945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100940" y="926507"/>
              <a:ext cx="331972" cy="403154"/>
            </a:xfrm>
            <a:custGeom>
              <a:avLst/>
              <a:gdLst/>
              <a:ahLst/>
              <a:cxnLst/>
              <a:rect l="0" t="0" r="0" b="0"/>
              <a:pathLst>
                <a:path w="331972" h="403154">
                  <a:moveTo>
                    <a:pt x="5588" y="0"/>
                  </a:moveTo>
                  <a:lnTo>
                    <a:pt x="0" y="16768"/>
                  </a:lnTo>
                  <a:lnTo>
                    <a:pt x="4441" y="71856"/>
                  </a:lnTo>
                  <a:lnTo>
                    <a:pt x="13307" y="128915"/>
                  </a:lnTo>
                  <a:lnTo>
                    <a:pt x="23343" y="190276"/>
                  </a:lnTo>
                  <a:lnTo>
                    <a:pt x="33726" y="251740"/>
                  </a:lnTo>
                  <a:lnTo>
                    <a:pt x="43041" y="307517"/>
                  </a:lnTo>
                  <a:lnTo>
                    <a:pt x="47491" y="358748"/>
                  </a:lnTo>
                  <a:lnTo>
                    <a:pt x="53359" y="390175"/>
                  </a:lnTo>
                  <a:lnTo>
                    <a:pt x="52644" y="389969"/>
                  </a:lnTo>
                  <a:lnTo>
                    <a:pt x="50997" y="386321"/>
                  </a:lnTo>
                  <a:lnTo>
                    <a:pt x="45017" y="328962"/>
                  </a:lnTo>
                  <a:lnTo>
                    <a:pt x="38723" y="279190"/>
                  </a:lnTo>
                  <a:lnTo>
                    <a:pt x="43222" y="243770"/>
                  </a:lnTo>
                  <a:lnTo>
                    <a:pt x="57553" y="211049"/>
                  </a:lnTo>
                  <a:lnTo>
                    <a:pt x="65968" y="205040"/>
                  </a:lnTo>
                  <a:lnTo>
                    <a:pt x="87796" y="201483"/>
                  </a:lnTo>
                  <a:lnTo>
                    <a:pt x="96658" y="204512"/>
                  </a:lnTo>
                  <a:lnTo>
                    <a:pt x="109624" y="217237"/>
                  </a:lnTo>
                  <a:lnTo>
                    <a:pt x="134716" y="255171"/>
                  </a:lnTo>
                  <a:lnTo>
                    <a:pt x="152151" y="306511"/>
                  </a:lnTo>
                  <a:lnTo>
                    <a:pt x="166860" y="356123"/>
                  </a:lnTo>
                  <a:lnTo>
                    <a:pt x="170425" y="360248"/>
                  </a:lnTo>
                  <a:lnTo>
                    <a:pt x="173971" y="359489"/>
                  </a:lnTo>
                  <a:lnTo>
                    <a:pt x="177505" y="355473"/>
                  </a:lnTo>
                  <a:lnTo>
                    <a:pt x="204196" y="300707"/>
                  </a:lnTo>
                  <a:lnTo>
                    <a:pt x="223320" y="288456"/>
                  </a:lnTo>
                  <a:lnTo>
                    <a:pt x="284951" y="266104"/>
                  </a:lnTo>
                  <a:lnTo>
                    <a:pt x="303664" y="254359"/>
                  </a:lnTo>
                  <a:lnTo>
                    <a:pt x="316661" y="238221"/>
                  </a:lnTo>
                  <a:lnTo>
                    <a:pt x="321765" y="229004"/>
                  </a:lnTo>
                  <a:lnTo>
                    <a:pt x="322827" y="220520"/>
                  </a:lnTo>
                  <a:lnTo>
                    <a:pt x="317769" y="204854"/>
                  </a:lnTo>
                  <a:lnTo>
                    <a:pt x="301767" y="177291"/>
                  </a:lnTo>
                  <a:lnTo>
                    <a:pt x="293118" y="170837"/>
                  </a:lnTo>
                  <a:lnTo>
                    <a:pt x="271029" y="163665"/>
                  </a:lnTo>
                  <a:lnTo>
                    <a:pt x="237876" y="165217"/>
                  </a:lnTo>
                  <a:lnTo>
                    <a:pt x="219571" y="176375"/>
                  </a:lnTo>
                  <a:lnTo>
                    <a:pt x="204807" y="193033"/>
                  </a:lnTo>
                  <a:lnTo>
                    <a:pt x="194345" y="212135"/>
                  </a:lnTo>
                  <a:lnTo>
                    <a:pt x="186503" y="261399"/>
                  </a:lnTo>
                  <a:lnTo>
                    <a:pt x="188074" y="313071"/>
                  </a:lnTo>
                  <a:lnTo>
                    <a:pt x="199258" y="346616"/>
                  </a:lnTo>
                  <a:lnTo>
                    <a:pt x="212156" y="366961"/>
                  </a:lnTo>
                  <a:lnTo>
                    <a:pt x="239149" y="390399"/>
                  </a:lnTo>
                  <a:lnTo>
                    <a:pt x="259132" y="400848"/>
                  </a:lnTo>
                  <a:lnTo>
                    <a:pt x="282830" y="403153"/>
                  </a:lnTo>
                  <a:lnTo>
                    <a:pt x="305452" y="400278"/>
                  </a:lnTo>
                  <a:lnTo>
                    <a:pt x="331971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443440" y="1095112"/>
              <a:ext cx="168457" cy="220951"/>
            </a:xfrm>
            <a:custGeom>
              <a:avLst/>
              <a:gdLst/>
              <a:ahLst/>
              <a:cxnLst/>
              <a:rect l="0" t="0" r="0" b="0"/>
              <a:pathLst>
                <a:path w="168457" h="220951">
                  <a:moveTo>
                    <a:pt x="0" y="84079"/>
                  </a:moveTo>
                  <a:lnTo>
                    <a:pt x="7236" y="111635"/>
                  </a:lnTo>
                  <a:lnTo>
                    <a:pt x="12998" y="164738"/>
                  </a:lnTo>
                  <a:lnTo>
                    <a:pt x="26062" y="212291"/>
                  </a:lnTo>
                  <a:lnTo>
                    <a:pt x="14415" y="151136"/>
                  </a:lnTo>
                  <a:lnTo>
                    <a:pt x="11297" y="91562"/>
                  </a:lnTo>
                  <a:lnTo>
                    <a:pt x="16269" y="34995"/>
                  </a:lnTo>
                  <a:lnTo>
                    <a:pt x="25169" y="15081"/>
                  </a:lnTo>
                  <a:lnTo>
                    <a:pt x="30817" y="6495"/>
                  </a:lnTo>
                  <a:lnTo>
                    <a:pt x="39262" y="1941"/>
                  </a:lnTo>
                  <a:lnTo>
                    <a:pt x="61124" y="0"/>
                  </a:lnTo>
                  <a:lnTo>
                    <a:pt x="71165" y="3460"/>
                  </a:lnTo>
                  <a:lnTo>
                    <a:pt x="88561" y="16663"/>
                  </a:lnTo>
                  <a:lnTo>
                    <a:pt x="111508" y="43827"/>
                  </a:lnTo>
                  <a:lnTo>
                    <a:pt x="131818" y="100088"/>
                  </a:lnTo>
                  <a:lnTo>
                    <a:pt x="147094" y="154355"/>
                  </a:lnTo>
                  <a:lnTo>
                    <a:pt x="165310" y="211291"/>
                  </a:lnTo>
                  <a:lnTo>
                    <a:pt x="168456" y="220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24195" y="1065493"/>
              <a:ext cx="250956" cy="252451"/>
            </a:xfrm>
            <a:custGeom>
              <a:avLst/>
              <a:gdLst/>
              <a:ahLst/>
              <a:cxnLst/>
              <a:rect l="0" t="0" r="0" b="0"/>
              <a:pathLst>
                <a:path w="250956" h="252451">
                  <a:moveTo>
                    <a:pt x="135142" y="134755"/>
                  </a:moveTo>
                  <a:lnTo>
                    <a:pt x="135142" y="76138"/>
                  </a:lnTo>
                  <a:lnTo>
                    <a:pt x="123963" y="41348"/>
                  </a:lnTo>
                  <a:lnTo>
                    <a:pt x="105833" y="8813"/>
                  </a:lnTo>
                  <a:lnTo>
                    <a:pt x="98055" y="2831"/>
                  </a:lnTo>
                  <a:lnTo>
                    <a:pt x="89360" y="12"/>
                  </a:lnTo>
                  <a:lnTo>
                    <a:pt x="70341" y="0"/>
                  </a:lnTo>
                  <a:lnTo>
                    <a:pt x="50190" y="3894"/>
                  </a:lnTo>
                  <a:lnTo>
                    <a:pt x="42242" y="8910"/>
                  </a:lnTo>
                  <a:lnTo>
                    <a:pt x="24297" y="33907"/>
                  </a:lnTo>
                  <a:lnTo>
                    <a:pt x="7022" y="70429"/>
                  </a:lnTo>
                  <a:lnTo>
                    <a:pt x="0" y="124692"/>
                  </a:lnTo>
                  <a:lnTo>
                    <a:pt x="4202" y="180471"/>
                  </a:lnTo>
                  <a:lnTo>
                    <a:pt x="12996" y="202256"/>
                  </a:lnTo>
                  <a:lnTo>
                    <a:pt x="37704" y="235306"/>
                  </a:lnTo>
                  <a:lnTo>
                    <a:pt x="63767" y="251636"/>
                  </a:lnTo>
                  <a:lnTo>
                    <a:pt x="72351" y="252450"/>
                  </a:lnTo>
                  <a:lnTo>
                    <a:pt x="88127" y="247115"/>
                  </a:lnTo>
                  <a:lnTo>
                    <a:pt x="110163" y="230958"/>
                  </a:lnTo>
                  <a:lnTo>
                    <a:pt x="125921" y="205764"/>
                  </a:lnTo>
                  <a:lnTo>
                    <a:pt x="145380" y="152338"/>
                  </a:lnTo>
                  <a:lnTo>
                    <a:pt x="154062" y="98974"/>
                  </a:lnTo>
                  <a:lnTo>
                    <a:pt x="153604" y="93354"/>
                  </a:lnTo>
                  <a:lnTo>
                    <a:pt x="152129" y="93116"/>
                  </a:lnTo>
                  <a:lnTo>
                    <a:pt x="149976" y="96467"/>
                  </a:lnTo>
                  <a:lnTo>
                    <a:pt x="150703" y="109550"/>
                  </a:lnTo>
                  <a:lnTo>
                    <a:pt x="170289" y="170020"/>
                  </a:lnTo>
                  <a:lnTo>
                    <a:pt x="188839" y="203306"/>
                  </a:lnTo>
                  <a:lnTo>
                    <a:pt x="216069" y="235514"/>
                  </a:lnTo>
                  <a:lnTo>
                    <a:pt x="229991" y="243878"/>
                  </a:lnTo>
                  <a:lnTo>
                    <a:pt x="250955" y="25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33036" y="1042941"/>
              <a:ext cx="183326" cy="262593"/>
            </a:xfrm>
            <a:custGeom>
              <a:avLst/>
              <a:gdLst/>
              <a:ahLst/>
              <a:cxnLst/>
              <a:rect l="0" t="0" r="0" b="0"/>
              <a:pathLst>
                <a:path w="183326" h="262593">
                  <a:moveTo>
                    <a:pt x="0" y="41494"/>
                  </a:moveTo>
                  <a:lnTo>
                    <a:pt x="0" y="100111"/>
                  </a:lnTo>
                  <a:lnTo>
                    <a:pt x="8406" y="155454"/>
                  </a:lnTo>
                  <a:lnTo>
                    <a:pt x="21331" y="215260"/>
                  </a:lnTo>
                  <a:lnTo>
                    <a:pt x="25858" y="231027"/>
                  </a:lnTo>
                  <a:lnTo>
                    <a:pt x="13227" y="170389"/>
                  </a:lnTo>
                  <a:lnTo>
                    <a:pt x="4439" y="120889"/>
                  </a:lnTo>
                  <a:lnTo>
                    <a:pt x="2485" y="70348"/>
                  </a:lnTo>
                  <a:lnTo>
                    <a:pt x="9965" y="27556"/>
                  </a:lnTo>
                  <a:lnTo>
                    <a:pt x="20417" y="7613"/>
                  </a:lnTo>
                  <a:lnTo>
                    <a:pt x="29989" y="2529"/>
                  </a:lnTo>
                  <a:lnTo>
                    <a:pt x="56222" y="0"/>
                  </a:lnTo>
                  <a:lnTo>
                    <a:pt x="81139" y="5894"/>
                  </a:lnTo>
                  <a:lnTo>
                    <a:pt x="92698" y="10742"/>
                  </a:lnTo>
                  <a:lnTo>
                    <a:pt x="111779" y="28606"/>
                  </a:lnTo>
                  <a:lnTo>
                    <a:pt x="137503" y="72613"/>
                  </a:lnTo>
                  <a:lnTo>
                    <a:pt x="161086" y="130742"/>
                  </a:lnTo>
                  <a:lnTo>
                    <a:pt x="178222" y="185378"/>
                  </a:lnTo>
                  <a:lnTo>
                    <a:pt x="183325" y="208388"/>
                  </a:lnTo>
                  <a:lnTo>
                    <a:pt x="178985" y="262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259016" y="1034509"/>
              <a:ext cx="213286" cy="277127"/>
            </a:xfrm>
            <a:custGeom>
              <a:avLst/>
              <a:gdLst/>
              <a:ahLst/>
              <a:cxnLst/>
              <a:rect l="0" t="0" r="0" b="0"/>
              <a:pathLst>
                <a:path w="213286" h="277127">
                  <a:moveTo>
                    <a:pt x="153046" y="60454"/>
                  </a:moveTo>
                  <a:lnTo>
                    <a:pt x="143470" y="36408"/>
                  </a:lnTo>
                  <a:lnTo>
                    <a:pt x="132802" y="22081"/>
                  </a:lnTo>
                  <a:lnTo>
                    <a:pt x="108053" y="6450"/>
                  </a:lnTo>
                  <a:lnTo>
                    <a:pt x="72904" y="0"/>
                  </a:lnTo>
                  <a:lnTo>
                    <a:pt x="49577" y="7849"/>
                  </a:lnTo>
                  <a:lnTo>
                    <a:pt x="28681" y="23036"/>
                  </a:lnTo>
                  <a:lnTo>
                    <a:pt x="11595" y="41484"/>
                  </a:lnTo>
                  <a:lnTo>
                    <a:pt x="2441" y="64501"/>
                  </a:lnTo>
                  <a:lnTo>
                    <a:pt x="0" y="77190"/>
                  </a:lnTo>
                  <a:lnTo>
                    <a:pt x="3527" y="100648"/>
                  </a:lnTo>
                  <a:lnTo>
                    <a:pt x="7743" y="111817"/>
                  </a:lnTo>
                  <a:lnTo>
                    <a:pt x="16403" y="118092"/>
                  </a:lnTo>
                  <a:lnTo>
                    <a:pt x="41622" y="121946"/>
                  </a:lnTo>
                  <a:lnTo>
                    <a:pt x="97068" y="116058"/>
                  </a:lnTo>
                  <a:lnTo>
                    <a:pt x="137889" y="116314"/>
                  </a:lnTo>
                  <a:lnTo>
                    <a:pt x="171563" y="130168"/>
                  </a:lnTo>
                  <a:lnTo>
                    <a:pt x="188961" y="142521"/>
                  </a:lnTo>
                  <a:lnTo>
                    <a:pt x="201374" y="158929"/>
                  </a:lnTo>
                  <a:lnTo>
                    <a:pt x="209620" y="179090"/>
                  </a:lnTo>
                  <a:lnTo>
                    <a:pt x="213285" y="203649"/>
                  </a:lnTo>
                  <a:lnTo>
                    <a:pt x="208675" y="227042"/>
                  </a:lnTo>
                  <a:lnTo>
                    <a:pt x="197657" y="247967"/>
                  </a:lnTo>
                  <a:lnTo>
                    <a:pt x="181062" y="265066"/>
                  </a:lnTo>
                  <a:lnTo>
                    <a:pt x="158868" y="274225"/>
                  </a:lnTo>
                  <a:lnTo>
                    <a:pt x="134576" y="277126"/>
                  </a:lnTo>
                  <a:lnTo>
                    <a:pt x="112082" y="274516"/>
                  </a:lnTo>
                  <a:lnTo>
                    <a:pt x="71385" y="256073"/>
                  </a:lnTo>
                  <a:lnTo>
                    <a:pt x="47761" y="239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506819" y="1073854"/>
              <a:ext cx="473783" cy="237828"/>
            </a:xfrm>
            <a:custGeom>
              <a:avLst/>
              <a:gdLst/>
              <a:ahLst/>
              <a:cxnLst/>
              <a:rect l="0" t="0" r="0" b="0"/>
              <a:pathLst>
                <a:path w="473783" h="237828">
                  <a:moveTo>
                    <a:pt x="0" y="63223"/>
                  </a:moveTo>
                  <a:lnTo>
                    <a:pt x="8333" y="117368"/>
                  </a:lnTo>
                  <a:lnTo>
                    <a:pt x="15683" y="172314"/>
                  </a:lnTo>
                  <a:lnTo>
                    <a:pt x="20984" y="182744"/>
                  </a:lnTo>
                  <a:lnTo>
                    <a:pt x="36232" y="197452"/>
                  </a:lnTo>
                  <a:lnTo>
                    <a:pt x="45212" y="200672"/>
                  </a:lnTo>
                  <a:lnTo>
                    <a:pt x="64548" y="201131"/>
                  </a:lnTo>
                  <a:lnTo>
                    <a:pt x="73447" y="197276"/>
                  </a:lnTo>
                  <a:lnTo>
                    <a:pt x="89575" y="183633"/>
                  </a:lnTo>
                  <a:lnTo>
                    <a:pt x="110587" y="139044"/>
                  </a:lnTo>
                  <a:lnTo>
                    <a:pt x="118559" y="116808"/>
                  </a:lnTo>
                  <a:lnTo>
                    <a:pt x="122323" y="112985"/>
                  </a:lnTo>
                  <a:lnTo>
                    <a:pt x="126002" y="113945"/>
                  </a:lnTo>
                  <a:lnTo>
                    <a:pt x="133210" y="124371"/>
                  </a:lnTo>
                  <a:lnTo>
                    <a:pt x="161038" y="186943"/>
                  </a:lnTo>
                  <a:lnTo>
                    <a:pt x="186618" y="217123"/>
                  </a:lnTo>
                  <a:lnTo>
                    <a:pt x="194602" y="220805"/>
                  </a:lnTo>
                  <a:lnTo>
                    <a:pt x="212832" y="221777"/>
                  </a:lnTo>
                  <a:lnTo>
                    <a:pt x="221436" y="216889"/>
                  </a:lnTo>
                  <a:lnTo>
                    <a:pt x="237236" y="198980"/>
                  </a:lnTo>
                  <a:lnTo>
                    <a:pt x="258038" y="156590"/>
                  </a:lnTo>
                  <a:lnTo>
                    <a:pt x="270292" y="104370"/>
                  </a:lnTo>
                  <a:lnTo>
                    <a:pt x="269599" y="66056"/>
                  </a:lnTo>
                  <a:lnTo>
                    <a:pt x="267470" y="54583"/>
                  </a:lnTo>
                  <a:lnTo>
                    <a:pt x="268390" y="49275"/>
                  </a:lnTo>
                  <a:lnTo>
                    <a:pt x="271344" y="48075"/>
                  </a:lnTo>
                  <a:lnTo>
                    <a:pt x="325826" y="72075"/>
                  </a:lnTo>
                  <a:lnTo>
                    <a:pt x="360923" y="80664"/>
                  </a:lnTo>
                  <a:lnTo>
                    <a:pt x="400958" y="80089"/>
                  </a:lnTo>
                  <a:lnTo>
                    <a:pt x="414704" y="77977"/>
                  </a:lnTo>
                  <a:lnTo>
                    <a:pt x="425037" y="73059"/>
                  </a:lnTo>
                  <a:lnTo>
                    <a:pt x="439640" y="58236"/>
                  </a:lnTo>
                  <a:lnTo>
                    <a:pt x="446909" y="36830"/>
                  </a:lnTo>
                  <a:lnTo>
                    <a:pt x="448848" y="24571"/>
                  </a:lnTo>
                  <a:lnTo>
                    <a:pt x="446631" y="15228"/>
                  </a:lnTo>
                  <a:lnTo>
                    <a:pt x="441643" y="7830"/>
                  </a:lnTo>
                  <a:lnTo>
                    <a:pt x="434808" y="1728"/>
                  </a:lnTo>
                  <a:lnTo>
                    <a:pt x="426742" y="0"/>
                  </a:lnTo>
                  <a:lnTo>
                    <a:pt x="408421" y="4318"/>
                  </a:lnTo>
                  <a:lnTo>
                    <a:pt x="391701" y="17156"/>
                  </a:lnTo>
                  <a:lnTo>
                    <a:pt x="377640" y="35730"/>
                  </a:lnTo>
                  <a:lnTo>
                    <a:pt x="355201" y="93730"/>
                  </a:lnTo>
                  <a:lnTo>
                    <a:pt x="349740" y="131664"/>
                  </a:lnTo>
                  <a:lnTo>
                    <a:pt x="353711" y="166950"/>
                  </a:lnTo>
                  <a:lnTo>
                    <a:pt x="367885" y="199632"/>
                  </a:lnTo>
                  <a:lnTo>
                    <a:pt x="392493" y="225953"/>
                  </a:lnTo>
                  <a:lnTo>
                    <a:pt x="415037" y="234984"/>
                  </a:lnTo>
                  <a:lnTo>
                    <a:pt x="438314" y="237827"/>
                  </a:lnTo>
                  <a:lnTo>
                    <a:pt x="473782" y="231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14793" y="1031792"/>
              <a:ext cx="186908" cy="294641"/>
            </a:xfrm>
            <a:custGeom>
              <a:avLst/>
              <a:gdLst/>
              <a:ahLst/>
              <a:cxnLst/>
              <a:rect l="0" t="0" r="0" b="0"/>
              <a:pathLst>
                <a:path w="186908" h="294641">
                  <a:moveTo>
                    <a:pt x="7922" y="147399"/>
                  </a:moveTo>
                  <a:lnTo>
                    <a:pt x="19375" y="201544"/>
                  </a:lnTo>
                  <a:lnTo>
                    <a:pt x="38261" y="256490"/>
                  </a:lnTo>
                  <a:lnTo>
                    <a:pt x="52136" y="292806"/>
                  </a:lnTo>
                  <a:lnTo>
                    <a:pt x="53775" y="294640"/>
                  </a:lnTo>
                  <a:lnTo>
                    <a:pt x="52478" y="281080"/>
                  </a:lnTo>
                  <a:lnTo>
                    <a:pt x="27452" y="219754"/>
                  </a:lnTo>
                  <a:lnTo>
                    <a:pt x="6191" y="170270"/>
                  </a:lnTo>
                  <a:lnTo>
                    <a:pt x="0" y="126230"/>
                  </a:lnTo>
                  <a:lnTo>
                    <a:pt x="4791" y="102506"/>
                  </a:lnTo>
                  <a:lnTo>
                    <a:pt x="15889" y="84163"/>
                  </a:lnTo>
                  <a:lnTo>
                    <a:pt x="41868" y="61852"/>
                  </a:lnTo>
                  <a:lnTo>
                    <a:pt x="98050" y="33766"/>
                  </a:lnTo>
                  <a:lnTo>
                    <a:pt x="159925" y="11278"/>
                  </a:lnTo>
                  <a:lnTo>
                    <a:pt x="1869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543073" y="937036"/>
              <a:ext cx="37653" cy="442198"/>
            </a:xfrm>
            <a:custGeom>
              <a:avLst/>
              <a:gdLst/>
              <a:ahLst/>
              <a:cxnLst/>
              <a:rect l="0" t="0" r="0" b="0"/>
              <a:pathLst>
                <a:path w="37653" h="442198">
                  <a:moveTo>
                    <a:pt x="6067" y="0"/>
                  </a:moveTo>
                  <a:lnTo>
                    <a:pt x="0" y="37131"/>
                  </a:lnTo>
                  <a:lnTo>
                    <a:pt x="3750" y="93540"/>
                  </a:lnTo>
                  <a:lnTo>
                    <a:pt x="5380" y="142619"/>
                  </a:lnTo>
                  <a:lnTo>
                    <a:pt x="7033" y="192516"/>
                  </a:lnTo>
                  <a:lnTo>
                    <a:pt x="14361" y="251891"/>
                  </a:lnTo>
                  <a:lnTo>
                    <a:pt x="16154" y="308679"/>
                  </a:lnTo>
                  <a:lnTo>
                    <a:pt x="22054" y="356492"/>
                  </a:lnTo>
                  <a:lnTo>
                    <a:pt x="27293" y="413136"/>
                  </a:lnTo>
                  <a:lnTo>
                    <a:pt x="37652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401741" y="1105492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194067" y="21057"/>
                  </a:lnTo>
                  <a:lnTo>
                    <a:pt x="138723" y="13821"/>
                  </a:lnTo>
                  <a:lnTo>
                    <a:pt x="78918" y="8059"/>
                  </a:lnTo>
                  <a:lnTo>
                    <a:pt x="18018" y="106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696538" y="905450"/>
              <a:ext cx="452727" cy="503631"/>
            </a:xfrm>
            <a:custGeom>
              <a:avLst/>
              <a:gdLst/>
              <a:ahLst/>
              <a:cxnLst/>
              <a:rect l="0" t="0" r="0" b="0"/>
              <a:pathLst>
                <a:path w="452727" h="503631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0" y="181759"/>
                  </a:lnTo>
                  <a:lnTo>
                    <a:pt x="5590" y="238544"/>
                  </a:lnTo>
                  <a:lnTo>
                    <a:pt x="10723" y="290792"/>
                  </a:lnTo>
                  <a:lnTo>
                    <a:pt x="18670" y="345480"/>
                  </a:lnTo>
                  <a:lnTo>
                    <a:pt x="23470" y="399502"/>
                  </a:lnTo>
                  <a:lnTo>
                    <a:pt x="35572" y="458980"/>
                  </a:lnTo>
                  <a:lnTo>
                    <a:pt x="36583" y="463914"/>
                  </a:lnTo>
                  <a:lnTo>
                    <a:pt x="36087" y="463694"/>
                  </a:lnTo>
                  <a:lnTo>
                    <a:pt x="34587" y="460038"/>
                  </a:lnTo>
                  <a:lnTo>
                    <a:pt x="31981" y="404758"/>
                  </a:lnTo>
                  <a:lnTo>
                    <a:pt x="31664" y="344855"/>
                  </a:lnTo>
                  <a:lnTo>
                    <a:pt x="33941" y="290301"/>
                  </a:lnTo>
                  <a:lnTo>
                    <a:pt x="42771" y="270963"/>
                  </a:lnTo>
                  <a:lnTo>
                    <a:pt x="49572" y="267210"/>
                  </a:lnTo>
                  <a:lnTo>
                    <a:pt x="57615" y="267047"/>
                  </a:lnTo>
                  <a:lnTo>
                    <a:pt x="66486" y="269278"/>
                  </a:lnTo>
                  <a:lnTo>
                    <a:pt x="82581" y="284236"/>
                  </a:lnTo>
                  <a:lnTo>
                    <a:pt x="117937" y="344143"/>
                  </a:lnTo>
                  <a:lnTo>
                    <a:pt x="145325" y="405238"/>
                  </a:lnTo>
                  <a:lnTo>
                    <a:pt x="162674" y="460070"/>
                  </a:lnTo>
                  <a:lnTo>
                    <a:pt x="165887" y="487965"/>
                  </a:lnTo>
                  <a:lnTo>
                    <a:pt x="164404" y="494936"/>
                  </a:lnTo>
                  <a:lnTo>
                    <a:pt x="161076" y="497244"/>
                  </a:lnTo>
                  <a:lnTo>
                    <a:pt x="156517" y="496442"/>
                  </a:lnTo>
                  <a:lnTo>
                    <a:pt x="153478" y="490059"/>
                  </a:lnTo>
                  <a:lnTo>
                    <a:pt x="150101" y="467369"/>
                  </a:lnTo>
                  <a:lnTo>
                    <a:pt x="154840" y="444026"/>
                  </a:lnTo>
                  <a:lnTo>
                    <a:pt x="170661" y="414273"/>
                  </a:lnTo>
                  <a:lnTo>
                    <a:pt x="185814" y="398201"/>
                  </a:lnTo>
                  <a:lnTo>
                    <a:pt x="241438" y="367282"/>
                  </a:lnTo>
                  <a:lnTo>
                    <a:pt x="297824" y="347743"/>
                  </a:lnTo>
                  <a:lnTo>
                    <a:pt x="321879" y="339386"/>
                  </a:lnTo>
                  <a:lnTo>
                    <a:pt x="340370" y="327873"/>
                  </a:lnTo>
                  <a:lnTo>
                    <a:pt x="345066" y="319188"/>
                  </a:lnTo>
                  <a:lnTo>
                    <a:pt x="347166" y="297059"/>
                  </a:lnTo>
                  <a:lnTo>
                    <a:pt x="343748" y="286947"/>
                  </a:lnTo>
                  <a:lnTo>
                    <a:pt x="330592" y="269472"/>
                  </a:lnTo>
                  <a:lnTo>
                    <a:pt x="309927" y="257026"/>
                  </a:lnTo>
                  <a:lnTo>
                    <a:pt x="286315" y="249934"/>
                  </a:lnTo>
                  <a:lnTo>
                    <a:pt x="264122" y="250682"/>
                  </a:lnTo>
                  <a:lnTo>
                    <a:pt x="231896" y="263270"/>
                  </a:lnTo>
                  <a:lnTo>
                    <a:pt x="205711" y="287406"/>
                  </a:lnTo>
                  <a:lnTo>
                    <a:pt x="180194" y="345659"/>
                  </a:lnTo>
                  <a:lnTo>
                    <a:pt x="174843" y="367706"/>
                  </a:lnTo>
                  <a:lnTo>
                    <a:pt x="180940" y="410455"/>
                  </a:lnTo>
                  <a:lnTo>
                    <a:pt x="189213" y="431599"/>
                  </a:lnTo>
                  <a:lnTo>
                    <a:pt x="204588" y="452695"/>
                  </a:lnTo>
                  <a:lnTo>
                    <a:pt x="238563" y="478713"/>
                  </a:lnTo>
                  <a:lnTo>
                    <a:pt x="283855" y="495651"/>
                  </a:lnTo>
                  <a:lnTo>
                    <a:pt x="345496" y="503449"/>
                  </a:lnTo>
                  <a:lnTo>
                    <a:pt x="399117" y="503630"/>
                  </a:lnTo>
                  <a:lnTo>
                    <a:pt x="452726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338227" y="1495046"/>
            <a:ext cx="2041421" cy="626454"/>
            <a:chOff x="1338227" y="1495046"/>
            <a:chExt cx="2041421" cy="626454"/>
          </a:xfrm>
        </p:grpSpPr>
        <p:sp>
          <p:nvSpPr>
            <p:cNvPr id="104" name="Freeform 103"/>
            <p:cNvSpPr/>
            <p:nvPr/>
          </p:nvSpPr>
          <p:spPr>
            <a:xfrm>
              <a:off x="1338227" y="1554961"/>
              <a:ext cx="367390" cy="566539"/>
            </a:xfrm>
            <a:custGeom>
              <a:avLst/>
              <a:gdLst/>
              <a:ahLst/>
              <a:cxnLst/>
              <a:rect l="0" t="0" r="0" b="0"/>
              <a:pathLst>
                <a:path w="367390" h="566539">
                  <a:moveTo>
                    <a:pt x="198933" y="161184"/>
                  </a:moveTo>
                  <a:lnTo>
                    <a:pt x="191698" y="133627"/>
                  </a:lnTo>
                  <a:lnTo>
                    <a:pt x="185936" y="80525"/>
                  </a:lnTo>
                  <a:lnTo>
                    <a:pt x="179118" y="58655"/>
                  </a:lnTo>
                  <a:lnTo>
                    <a:pt x="149039" y="18119"/>
                  </a:lnTo>
                  <a:lnTo>
                    <a:pt x="122929" y="2071"/>
                  </a:lnTo>
                  <a:lnTo>
                    <a:pt x="103152" y="0"/>
                  </a:lnTo>
                  <a:lnTo>
                    <a:pt x="83834" y="4149"/>
                  </a:lnTo>
                  <a:lnTo>
                    <a:pt x="67450" y="13791"/>
                  </a:lnTo>
                  <a:lnTo>
                    <a:pt x="45071" y="37963"/>
                  </a:lnTo>
                  <a:lnTo>
                    <a:pt x="17827" y="94134"/>
                  </a:lnTo>
                  <a:lnTo>
                    <a:pt x="4502" y="142097"/>
                  </a:lnTo>
                  <a:lnTo>
                    <a:pt x="0" y="205117"/>
                  </a:lnTo>
                  <a:lnTo>
                    <a:pt x="4809" y="242831"/>
                  </a:lnTo>
                  <a:lnTo>
                    <a:pt x="16730" y="262202"/>
                  </a:lnTo>
                  <a:lnTo>
                    <a:pt x="24822" y="270643"/>
                  </a:lnTo>
                  <a:lnTo>
                    <a:pt x="33726" y="275101"/>
                  </a:lnTo>
                  <a:lnTo>
                    <a:pt x="52978" y="276934"/>
                  </a:lnTo>
                  <a:lnTo>
                    <a:pt x="83548" y="265800"/>
                  </a:lnTo>
                  <a:lnTo>
                    <a:pt x="109243" y="247683"/>
                  </a:lnTo>
                  <a:lnTo>
                    <a:pt x="137716" y="204960"/>
                  </a:lnTo>
                  <a:lnTo>
                    <a:pt x="159662" y="150874"/>
                  </a:lnTo>
                  <a:lnTo>
                    <a:pt x="162224" y="148461"/>
                  </a:lnTo>
                  <a:lnTo>
                    <a:pt x="163932" y="151532"/>
                  </a:lnTo>
                  <a:lnTo>
                    <a:pt x="166898" y="213422"/>
                  </a:lnTo>
                  <a:lnTo>
                    <a:pt x="167148" y="254981"/>
                  </a:lnTo>
                  <a:lnTo>
                    <a:pt x="167259" y="300747"/>
                  </a:lnTo>
                  <a:lnTo>
                    <a:pt x="167321" y="363193"/>
                  </a:lnTo>
                  <a:lnTo>
                    <a:pt x="170459" y="420690"/>
                  </a:lnTo>
                  <a:lnTo>
                    <a:pt x="174580" y="464863"/>
                  </a:lnTo>
                  <a:lnTo>
                    <a:pt x="176899" y="526853"/>
                  </a:lnTo>
                  <a:lnTo>
                    <a:pt x="177587" y="566538"/>
                  </a:lnTo>
                  <a:lnTo>
                    <a:pt x="183427" y="536975"/>
                  </a:lnTo>
                  <a:lnTo>
                    <a:pt x="198108" y="507666"/>
                  </a:lnTo>
                  <a:lnTo>
                    <a:pt x="239671" y="474726"/>
                  </a:lnTo>
                  <a:lnTo>
                    <a:pt x="289128" y="445689"/>
                  </a:lnTo>
                  <a:lnTo>
                    <a:pt x="351364" y="412729"/>
                  </a:lnTo>
                  <a:lnTo>
                    <a:pt x="367389" y="403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611510" y="1599147"/>
              <a:ext cx="420491" cy="244348"/>
            </a:xfrm>
            <a:custGeom>
              <a:avLst/>
              <a:gdLst/>
              <a:ahLst/>
              <a:cxnLst/>
              <a:rect l="0" t="0" r="0" b="0"/>
              <a:pathLst>
                <a:path w="420491" h="244348">
                  <a:moveTo>
                    <a:pt x="9878" y="43298"/>
                  </a:moveTo>
                  <a:lnTo>
                    <a:pt x="2643" y="70854"/>
                  </a:lnTo>
                  <a:lnTo>
                    <a:pt x="0" y="127077"/>
                  </a:lnTo>
                  <a:lnTo>
                    <a:pt x="5067" y="189179"/>
                  </a:lnTo>
                  <a:lnTo>
                    <a:pt x="13979" y="213809"/>
                  </a:lnTo>
                  <a:lnTo>
                    <a:pt x="19631" y="223652"/>
                  </a:lnTo>
                  <a:lnTo>
                    <a:pt x="35270" y="237709"/>
                  </a:lnTo>
                  <a:lnTo>
                    <a:pt x="44353" y="243096"/>
                  </a:lnTo>
                  <a:lnTo>
                    <a:pt x="52749" y="244347"/>
                  </a:lnTo>
                  <a:lnTo>
                    <a:pt x="60685" y="242841"/>
                  </a:lnTo>
                  <a:lnTo>
                    <a:pt x="76913" y="233759"/>
                  </a:lnTo>
                  <a:lnTo>
                    <a:pt x="112807" y="199333"/>
                  </a:lnTo>
                  <a:lnTo>
                    <a:pt x="142774" y="158738"/>
                  </a:lnTo>
                  <a:lnTo>
                    <a:pt x="150831" y="134769"/>
                  </a:lnTo>
                  <a:lnTo>
                    <a:pt x="156004" y="81254"/>
                  </a:lnTo>
                  <a:lnTo>
                    <a:pt x="152130" y="39877"/>
                  </a:lnTo>
                  <a:lnTo>
                    <a:pt x="155015" y="38678"/>
                  </a:lnTo>
                  <a:lnTo>
                    <a:pt x="159279" y="40218"/>
                  </a:lnTo>
                  <a:lnTo>
                    <a:pt x="221587" y="77507"/>
                  </a:lnTo>
                  <a:lnTo>
                    <a:pt x="244351" y="88918"/>
                  </a:lnTo>
                  <a:lnTo>
                    <a:pt x="287712" y="99579"/>
                  </a:lnTo>
                  <a:lnTo>
                    <a:pt x="341229" y="93886"/>
                  </a:lnTo>
                  <a:lnTo>
                    <a:pt x="357121" y="91062"/>
                  </a:lnTo>
                  <a:lnTo>
                    <a:pt x="381017" y="75445"/>
                  </a:lnTo>
                  <a:lnTo>
                    <a:pt x="390665" y="64729"/>
                  </a:lnTo>
                  <a:lnTo>
                    <a:pt x="395927" y="52906"/>
                  </a:lnTo>
                  <a:lnTo>
                    <a:pt x="398655" y="27291"/>
                  </a:lnTo>
                  <a:lnTo>
                    <a:pt x="395405" y="17419"/>
                  </a:lnTo>
                  <a:lnTo>
                    <a:pt x="382435" y="3330"/>
                  </a:lnTo>
                  <a:lnTo>
                    <a:pt x="372893" y="275"/>
                  </a:lnTo>
                  <a:lnTo>
                    <a:pt x="349812" y="0"/>
                  </a:lnTo>
                  <a:lnTo>
                    <a:pt x="327076" y="10017"/>
                  </a:lnTo>
                  <a:lnTo>
                    <a:pt x="289474" y="39454"/>
                  </a:lnTo>
                  <a:lnTo>
                    <a:pt x="280372" y="59917"/>
                  </a:lnTo>
                  <a:lnTo>
                    <a:pt x="277497" y="85779"/>
                  </a:lnTo>
                  <a:lnTo>
                    <a:pt x="283625" y="130884"/>
                  </a:lnTo>
                  <a:lnTo>
                    <a:pt x="299739" y="166346"/>
                  </a:lnTo>
                  <a:lnTo>
                    <a:pt x="312620" y="184164"/>
                  </a:lnTo>
                  <a:lnTo>
                    <a:pt x="332383" y="193642"/>
                  </a:lnTo>
                  <a:lnTo>
                    <a:pt x="355595" y="196686"/>
                  </a:lnTo>
                  <a:lnTo>
                    <a:pt x="377610" y="194139"/>
                  </a:lnTo>
                  <a:lnTo>
                    <a:pt x="395973" y="185988"/>
                  </a:lnTo>
                  <a:lnTo>
                    <a:pt x="420490" y="1696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143498" y="1543776"/>
              <a:ext cx="195165" cy="232291"/>
            </a:xfrm>
            <a:custGeom>
              <a:avLst/>
              <a:gdLst/>
              <a:ahLst/>
              <a:cxnLst/>
              <a:rect l="0" t="0" r="0" b="0"/>
              <a:pathLst>
                <a:path w="195165" h="232291">
                  <a:moveTo>
                    <a:pt x="141185" y="24970"/>
                  </a:moveTo>
                  <a:lnTo>
                    <a:pt x="123205" y="9329"/>
                  </a:lnTo>
                  <a:lnTo>
                    <a:pt x="106288" y="1251"/>
                  </a:lnTo>
                  <a:lnTo>
                    <a:pt x="87071" y="0"/>
                  </a:lnTo>
                  <a:lnTo>
                    <a:pt x="66832" y="4513"/>
                  </a:lnTo>
                  <a:lnTo>
                    <a:pt x="14757" y="32992"/>
                  </a:lnTo>
                  <a:lnTo>
                    <a:pt x="7767" y="42016"/>
                  </a:lnTo>
                  <a:lnTo>
                    <a:pt x="0" y="64521"/>
                  </a:lnTo>
                  <a:lnTo>
                    <a:pt x="269" y="74734"/>
                  </a:lnTo>
                  <a:lnTo>
                    <a:pt x="6806" y="92321"/>
                  </a:lnTo>
                  <a:lnTo>
                    <a:pt x="14165" y="97946"/>
                  </a:lnTo>
                  <a:lnTo>
                    <a:pt x="67166" y="113305"/>
                  </a:lnTo>
                  <a:lnTo>
                    <a:pt x="117942" y="120798"/>
                  </a:lnTo>
                  <a:lnTo>
                    <a:pt x="156786" y="136161"/>
                  </a:lnTo>
                  <a:lnTo>
                    <a:pt x="175805" y="148867"/>
                  </a:lnTo>
                  <a:lnTo>
                    <a:pt x="188937" y="165433"/>
                  </a:lnTo>
                  <a:lnTo>
                    <a:pt x="194077" y="174764"/>
                  </a:lnTo>
                  <a:lnTo>
                    <a:pt x="195164" y="184494"/>
                  </a:lnTo>
                  <a:lnTo>
                    <a:pt x="190132" y="204664"/>
                  </a:lnTo>
                  <a:lnTo>
                    <a:pt x="182005" y="212616"/>
                  </a:lnTo>
                  <a:lnTo>
                    <a:pt x="157378" y="224572"/>
                  </a:lnTo>
                  <a:lnTo>
                    <a:pt x="110628" y="232290"/>
                  </a:lnTo>
                  <a:lnTo>
                    <a:pt x="57310" y="226778"/>
                  </a:lnTo>
                  <a:lnTo>
                    <a:pt x="46429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74847" y="1495046"/>
              <a:ext cx="20407" cy="326385"/>
            </a:xfrm>
            <a:custGeom>
              <a:avLst/>
              <a:gdLst/>
              <a:ahLst/>
              <a:cxnLst/>
              <a:rect l="0" t="0" r="0" b="0"/>
              <a:pathLst>
                <a:path w="20407" h="326385">
                  <a:moveTo>
                    <a:pt x="9878" y="0"/>
                  </a:moveTo>
                  <a:lnTo>
                    <a:pt x="1545" y="60384"/>
                  </a:lnTo>
                  <a:lnTo>
                    <a:pt x="0" y="111868"/>
                  </a:lnTo>
                  <a:lnTo>
                    <a:pt x="5067" y="165597"/>
                  </a:lnTo>
                  <a:lnTo>
                    <a:pt x="10098" y="225647"/>
                  </a:lnTo>
                  <a:lnTo>
                    <a:pt x="18023" y="283782"/>
                  </a:lnTo>
                  <a:lnTo>
                    <a:pt x="2040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389969" y="158980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6" y="3119"/>
                  </a:lnTo>
                  <a:lnTo>
                    <a:pt x="125578" y="9065"/>
                  </a:lnTo>
                  <a:lnTo>
                    <a:pt x="67222" y="17475"/>
                  </a:lnTo>
                  <a:lnTo>
                    <a:pt x="19994" y="203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705823" y="1663502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62478"/>
                  </a:lnTo>
                  <a:lnTo>
                    <a:pt x="5590" y="119186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705823" y="153716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20726" y="1621388"/>
              <a:ext cx="143988" cy="192495"/>
            </a:xfrm>
            <a:custGeom>
              <a:avLst/>
              <a:gdLst/>
              <a:ahLst/>
              <a:cxnLst/>
              <a:rect l="0" t="0" r="0" b="0"/>
              <a:pathLst>
                <a:path w="143988" h="192495">
                  <a:moveTo>
                    <a:pt x="106196" y="0"/>
                  </a:moveTo>
                  <a:lnTo>
                    <a:pt x="83839" y="0"/>
                  </a:lnTo>
                  <a:lnTo>
                    <a:pt x="53168" y="11179"/>
                  </a:lnTo>
                  <a:lnTo>
                    <a:pt x="27443" y="34898"/>
                  </a:lnTo>
                  <a:lnTo>
                    <a:pt x="5003" y="64153"/>
                  </a:lnTo>
                  <a:lnTo>
                    <a:pt x="0" y="90903"/>
                  </a:lnTo>
                  <a:lnTo>
                    <a:pt x="2846" y="119950"/>
                  </a:lnTo>
                  <a:lnTo>
                    <a:pt x="17602" y="154864"/>
                  </a:lnTo>
                  <a:lnTo>
                    <a:pt x="30166" y="172554"/>
                  </a:lnTo>
                  <a:lnTo>
                    <a:pt x="46668" y="185095"/>
                  </a:lnTo>
                  <a:lnTo>
                    <a:pt x="55982" y="190077"/>
                  </a:lnTo>
                  <a:lnTo>
                    <a:pt x="75690" y="192494"/>
                  </a:lnTo>
                  <a:lnTo>
                    <a:pt x="94977" y="188498"/>
                  </a:lnTo>
                  <a:lnTo>
                    <a:pt x="111348" y="178924"/>
                  </a:lnTo>
                  <a:lnTo>
                    <a:pt x="133719" y="154790"/>
                  </a:lnTo>
                  <a:lnTo>
                    <a:pt x="141825" y="132356"/>
                  </a:lnTo>
                  <a:lnTo>
                    <a:pt x="143987" y="119823"/>
                  </a:lnTo>
                  <a:lnTo>
                    <a:pt x="140149" y="93419"/>
                  </a:lnTo>
                  <a:lnTo>
                    <a:pt x="116724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42735" y="1600219"/>
              <a:ext cx="210571" cy="222319"/>
            </a:xfrm>
            <a:custGeom>
              <a:avLst/>
              <a:gdLst/>
              <a:ahLst/>
              <a:cxnLst/>
              <a:rect l="0" t="0" r="0" b="0"/>
              <a:pathLst>
                <a:path w="210571" h="222319">
                  <a:moveTo>
                    <a:pt x="0" y="63283"/>
                  </a:moveTo>
                  <a:lnTo>
                    <a:pt x="34747" y="118328"/>
                  </a:lnTo>
                  <a:lnTo>
                    <a:pt x="46820" y="156282"/>
                  </a:lnTo>
                  <a:lnTo>
                    <a:pt x="49748" y="195993"/>
                  </a:lnTo>
                  <a:lnTo>
                    <a:pt x="46287" y="219362"/>
                  </a:lnTo>
                  <a:lnTo>
                    <a:pt x="43726" y="222318"/>
                  </a:lnTo>
                  <a:lnTo>
                    <a:pt x="40849" y="219609"/>
                  </a:lnTo>
                  <a:lnTo>
                    <a:pt x="24400" y="169094"/>
                  </a:lnTo>
                  <a:lnTo>
                    <a:pt x="13616" y="115336"/>
                  </a:lnTo>
                  <a:lnTo>
                    <a:pt x="14563" y="76756"/>
                  </a:lnTo>
                  <a:lnTo>
                    <a:pt x="25364" y="32279"/>
                  </a:lnTo>
                  <a:lnTo>
                    <a:pt x="38179" y="14019"/>
                  </a:lnTo>
                  <a:lnTo>
                    <a:pt x="46510" y="5874"/>
                  </a:lnTo>
                  <a:lnTo>
                    <a:pt x="56743" y="1614"/>
                  </a:lnTo>
                  <a:lnTo>
                    <a:pt x="80591" y="0"/>
                  </a:lnTo>
                  <a:lnTo>
                    <a:pt x="100549" y="6301"/>
                  </a:lnTo>
                  <a:lnTo>
                    <a:pt x="118388" y="19241"/>
                  </a:lnTo>
                  <a:lnTo>
                    <a:pt x="155317" y="65675"/>
                  </a:lnTo>
                  <a:lnTo>
                    <a:pt x="179899" y="119908"/>
                  </a:lnTo>
                  <a:lnTo>
                    <a:pt x="199700" y="178235"/>
                  </a:lnTo>
                  <a:lnTo>
                    <a:pt x="210570" y="221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369119" y="181090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81121" y="105284"/>
            <a:ext cx="7600169" cy="863338"/>
            <a:chOff x="381121" y="105284"/>
            <a:chExt cx="7600169" cy="863338"/>
          </a:xfrm>
        </p:grpSpPr>
        <p:sp>
          <p:nvSpPr>
            <p:cNvPr id="2" name="Freeform 1"/>
            <p:cNvSpPr/>
            <p:nvPr/>
          </p:nvSpPr>
          <p:spPr>
            <a:xfrm>
              <a:off x="600162" y="284269"/>
              <a:ext cx="404286" cy="403296"/>
            </a:xfrm>
            <a:custGeom>
              <a:avLst/>
              <a:gdLst/>
              <a:ahLst/>
              <a:cxnLst/>
              <a:rect l="0" t="0" r="0" b="0"/>
              <a:pathLst>
                <a:path w="404286" h="403296">
                  <a:moveTo>
                    <a:pt x="10490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0" y="148326"/>
                  </a:lnTo>
                  <a:lnTo>
                    <a:pt x="0" y="197847"/>
                  </a:lnTo>
                  <a:lnTo>
                    <a:pt x="8375" y="259746"/>
                  </a:lnTo>
                  <a:lnTo>
                    <a:pt x="21294" y="320846"/>
                  </a:lnTo>
                  <a:lnTo>
                    <a:pt x="29330" y="343810"/>
                  </a:lnTo>
                  <a:lnTo>
                    <a:pt x="40700" y="361814"/>
                  </a:lnTo>
                  <a:lnTo>
                    <a:pt x="49348" y="366382"/>
                  </a:lnTo>
                  <a:lnTo>
                    <a:pt x="71434" y="368337"/>
                  </a:lnTo>
                  <a:lnTo>
                    <a:pt x="81535" y="364881"/>
                  </a:lnTo>
                  <a:lnTo>
                    <a:pt x="98998" y="351682"/>
                  </a:lnTo>
                  <a:lnTo>
                    <a:pt x="116393" y="324521"/>
                  </a:lnTo>
                  <a:lnTo>
                    <a:pt x="131582" y="282732"/>
                  </a:lnTo>
                  <a:lnTo>
                    <a:pt x="141730" y="222513"/>
                  </a:lnTo>
                  <a:lnTo>
                    <a:pt x="143607" y="219702"/>
                  </a:lnTo>
                  <a:lnTo>
                    <a:pt x="144858" y="222507"/>
                  </a:lnTo>
                  <a:lnTo>
                    <a:pt x="158594" y="277908"/>
                  </a:lnTo>
                  <a:lnTo>
                    <a:pt x="172067" y="330716"/>
                  </a:lnTo>
                  <a:lnTo>
                    <a:pt x="185247" y="352096"/>
                  </a:lnTo>
                  <a:lnTo>
                    <a:pt x="225183" y="391121"/>
                  </a:lnTo>
                  <a:lnTo>
                    <a:pt x="243950" y="401169"/>
                  </a:lnTo>
                  <a:lnTo>
                    <a:pt x="263989" y="403295"/>
                  </a:lnTo>
                  <a:lnTo>
                    <a:pt x="283423" y="399171"/>
                  </a:lnTo>
                  <a:lnTo>
                    <a:pt x="327856" y="370962"/>
                  </a:lnTo>
                  <a:lnTo>
                    <a:pt x="352789" y="339462"/>
                  </a:lnTo>
                  <a:lnTo>
                    <a:pt x="381005" y="286896"/>
                  </a:lnTo>
                  <a:lnTo>
                    <a:pt x="399057" y="228333"/>
                  </a:lnTo>
                  <a:lnTo>
                    <a:pt x="404285" y="196238"/>
                  </a:lnTo>
                  <a:lnTo>
                    <a:pt x="401229" y="137506"/>
                  </a:lnTo>
                  <a:lnTo>
                    <a:pt x="40004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42321" y="284269"/>
              <a:ext cx="215119" cy="378691"/>
            </a:xfrm>
            <a:custGeom>
              <a:avLst/>
              <a:gdLst/>
              <a:ahLst/>
              <a:cxnLst/>
              <a:rect l="0" t="0" r="0" b="0"/>
              <a:pathLst>
                <a:path w="215119" h="378691">
                  <a:moveTo>
                    <a:pt x="0" y="0"/>
                  </a:moveTo>
                  <a:lnTo>
                    <a:pt x="11453" y="54144"/>
                  </a:lnTo>
                  <a:lnTo>
                    <a:pt x="24749" y="114680"/>
                  </a:lnTo>
                  <a:lnTo>
                    <a:pt x="38640" y="168492"/>
                  </a:lnTo>
                  <a:lnTo>
                    <a:pt x="52649" y="229901"/>
                  </a:lnTo>
                  <a:lnTo>
                    <a:pt x="61092" y="293027"/>
                  </a:lnTo>
                  <a:lnTo>
                    <a:pt x="68826" y="346181"/>
                  </a:lnTo>
                  <a:lnTo>
                    <a:pt x="66464" y="373007"/>
                  </a:lnTo>
                  <a:lnTo>
                    <a:pt x="64197" y="378523"/>
                  </a:lnTo>
                  <a:lnTo>
                    <a:pt x="61515" y="378690"/>
                  </a:lnTo>
                  <a:lnTo>
                    <a:pt x="55416" y="369518"/>
                  </a:lnTo>
                  <a:lnTo>
                    <a:pt x="46575" y="343453"/>
                  </a:lnTo>
                  <a:lnTo>
                    <a:pt x="44605" y="306615"/>
                  </a:lnTo>
                  <a:lnTo>
                    <a:pt x="53828" y="252245"/>
                  </a:lnTo>
                  <a:lnTo>
                    <a:pt x="61358" y="226753"/>
                  </a:lnTo>
                  <a:lnTo>
                    <a:pt x="72504" y="207624"/>
                  </a:lnTo>
                  <a:lnTo>
                    <a:pt x="88376" y="194443"/>
                  </a:lnTo>
                  <a:lnTo>
                    <a:pt x="97522" y="189290"/>
                  </a:lnTo>
                  <a:lnTo>
                    <a:pt x="107128" y="189364"/>
                  </a:lnTo>
                  <a:lnTo>
                    <a:pt x="127161" y="198805"/>
                  </a:lnTo>
                  <a:lnTo>
                    <a:pt x="160212" y="226227"/>
                  </a:lnTo>
                  <a:lnTo>
                    <a:pt x="186151" y="264225"/>
                  </a:lnTo>
                  <a:lnTo>
                    <a:pt x="210275" y="326472"/>
                  </a:lnTo>
                  <a:lnTo>
                    <a:pt x="215118" y="345140"/>
                  </a:lnTo>
                  <a:lnTo>
                    <a:pt x="21057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97300" y="473782"/>
              <a:ext cx="153147" cy="161813"/>
            </a:xfrm>
            <a:custGeom>
              <a:avLst/>
              <a:gdLst/>
              <a:ahLst/>
              <a:cxnLst/>
              <a:rect l="0" t="0" r="0" b="0"/>
              <a:pathLst>
                <a:path w="153147" h="161813">
                  <a:moveTo>
                    <a:pt x="71404" y="42114"/>
                  </a:moveTo>
                  <a:lnTo>
                    <a:pt x="76994" y="25346"/>
                  </a:lnTo>
                  <a:lnTo>
                    <a:pt x="73961" y="20407"/>
                  </a:lnTo>
                  <a:lnTo>
                    <a:pt x="58113" y="14919"/>
                  </a:lnTo>
                  <a:lnTo>
                    <a:pt x="49675" y="15795"/>
                  </a:lnTo>
                  <a:lnTo>
                    <a:pt x="34061" y="23008"/>
                  </a:lnTo>
                  <a:lnTo>
                    <a:pt x="22442" y="37132"/>
                  </a:lnTo>
                  <a:lnTo>
                    <a:pt x="5451" y="74795"/>
                  </a:lnTo>
                  <a:lnTo>
                    <a:pt x="0" y="111199"/>
                  </a:lnTo>
                  <a:lnTo>
                    <a:pt x="4964" y="134819"/>
                  </a:lnTo>
                  <a:lnTo>
                    <a:pt x="9563" y="146032"/>
                  </a:lnTo>
                  <a:lnTo>
                    <a:pt x="17309" y="153506"/>
                  </a:lnTo>
                  <a:lnTo>
                    <a:pt x="38393" y="161812"/>
                  </a:lnTo>
                  <a:lnTo>
                    <a:pt x="76571" y="160898"/>
                  </a:lnTo>
                  <a:lnTo>
                    <a:pt x="111930" y="153218"/>
                  </a:lnTo>
                  <a:lnTo>
                    <a:pt x="120648" y="147769"/>
                  </a:lnTo>
                  <a:lnTo>
                    <a:pt x="133455" y="132356"/>
                  </a:lnTo>
                  <a:lnTo>
                    <a:pt x="147241" y="103947"/>
                  </a:lnTo>
                  <a:lnTo>
                    <a:pt x="153146" y="67714"/>
                  </a:lnTo>
                  <a:lnTo>
                    <a:pt x="148288" y="44133"/>
                  </a:lnTo>
                  <a:lnTo>
                    <a:pt x="143717" y="32931"/>
                  </a:lnTo>
                  <a:lnTo>
                    <a:pt x="129280" y="17366"/>
                  </a:lnTo>
                  <a:lnTo>
                    <a:pt x="107660" y="5145"/>
                  </a:lnTo>
                  <a:lnTo>
                    <a:pt x="924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121" y="105284"/>
              <a:ext cx="366403" cy="694882"/>
            </a:xfrm>
            <a:custGeom>
              <a:avLst/>
              <a:gdLst/>
              <a:ahLst/>
              <a:cxnLst/>
              <a:rect l="0" t="0" r="0" b="0"/>
              <a:pathLst>
                <a:path w="366403" h="694882">
                  <a:moveTo>
                    <a:pt x="155832" y="0"/>
                  </a:moveTo>
                  <a:lnTo>
                    <a:pt x="131785" y="9576"/>
                  </a:lnTo>
                  <a:lnTo>
                    <a:pt x="110362" y="27534"/>
                  </a:lnTo>
                  <a:lnTo>
                    <a:pt x="68108" y="85967"/>
                  </a:lnTo>
                  <a:lnTo>
                    <a:pt x="43141" y="137908"/>
                  </a:lnTo>
                  <a:lnTo>
                    <a:pt x="26597" y="193228"/>
                  </a:lnTo>
                  <a:lnTo>
                    <a:pt x="12064" y="248046"/>
                  </a:lnTo>
                  <a:lnTo>
                    <a:pt x="0" y="310305"/>
                  </a:lnTo>
                  <a:lnTo>
                    <a:pt x="6724" y="372514"/>
                  </a:lnTo>
                  <a:lnTo>
                    <a:pt x="19317" y="427956"/>
                  </a:lnTo>
                  <a:lnTo>
                    <a:pt x="38659" y="478639"/>
                  </a:lnTo>
                  <a:lnTo>
                    <a:pt x="73415" y="532540"/>
                  </a:lnTo>
                  <a:lnTo>
                    <a:pt x="124485" y="589015"/>
                  </a:lnTo>
                  <a:lnTo>
                    <a:pt x="174813" y="630426"/>
                  </a:lnTo>
                  <a:lnTo>
                    <a:pt x="229815" y="659229"/>
                  </a:lnTo>
                  <a:lnTo>
                    <a:pt x="285739" y="676531"/>
                  </a:lnTo>
                  <a:lnTo>
                    <a:pt x="341308" y="691656"/>
                  </a:lnTo>
                  <a:lnTo>
                    <a:pt x="366402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68746" y="568538"/>
              <a:ext cx="59301" cy="157929"/>
            </a:xfrm>
            <a:custGeom>
              <a:avLst/>
              <a:gdLst/>
              <a:ahLst/>
              <a:cxnLst/>
              <a:rect l="0" t="0" r="0" b="0"/>
              <a:pathLst>
                <a:path w="59301" h="157929">
                  <a:moveTo>
                    <a:pt x="0" y="0"/>
                  </a:moveTo>
                  <a:lnTo>
                    <a:pt x="49498" y="49499"/>
                  </a:lnTo>
                  <a:lnTo>
                    <a:pt x="57094" y="69573"/>
                  </a:lnTo>
                  <a:lnTo>
                    <a:pt x="59300" y="92923"/>
                  </a:lnTo>
                  <a:lnTo>
                    <a:pt x="56381" y="114999"/>
                  </a:lnTo>
                  <a:lnTo>
                    <a:pt x="48065" y="133389"/>
                  </a:lnTo>
                  <a:lnTo>
                    <a:pt x="37740" y="147022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76268" y="400082"/>
              <a:ext cx="324189" cy="184715"/>
            </a:xfrm>
            <a:custGeom>
              <a:avLst/>
              <a:gdLst/>
              <a:ahLst/>
              <a:cxnLst/>
              <a:rect l="0" t="0" r="0" b="0"/>
              <a:pathLst>
                <a:path w="324189" h="184715">
                  <a:moveTo>
                    <a:pt x="8333" y="31586"/>
                  </a:moveTo>
                  <a:lnTo>
                    <a:pt x="0" y="69064"/>
                  </a:lnTo>
                  <a:lnTo>
                    <a:pt x="1574" y="103912"/>
                  </a:lnTo>
                  <a:lnTo>
                    <a:pt x="12587" y="147128"/>
                  </a:lnTo>
                  <a:lnTo>
                    <a:pt x="28181" y="173315"/>
                  </a:lnTo>
                  <a:lnTo>
                    <a:pt x="36772" y="178715"/>
                  </a:lnTo>
                  <a:lnTo>
                    <a:pt x="58797" y="184714"/>
                  </a:lnTo>
                  <a:lnTo>
                    <a:pt x="68882" y="183974"/>
                  </a:lnTo>
                  <a:lnTo>
                    <a:pt x="86326" y="176913"/>
                  </a:lnTo>
                  <a:lnTo>
                    <a:pt x="109301" y="159784"/>
                  </a:lnTo>
                  <a:lnTo>
                    <a:pt x="120668" y="140425"/>
                  </a:lnTo>
                  <a:lnTo>
                    <a:pt x="130525" y="103219"/>
                  </a:lnTo>
                  <a:lnTo>
                    <a:pt x="131908" y="89870"/>
                  </a:lnTo>
                  <a:lnTo>
                    <a:pt x="135170" y="84480"/>
                  </a:lnTo>
                  <a:lnTo>
                    <a:pt x="139684" y="84396"/>
                  </a:lnTo>
                  <a:lnTo>
                    <a:pt x="145033" y="87850"/>
                  </a:lnTo>
                  <a:lnTo>
                    <a:pt x="150977" y="104165"/>
                  </a:lnTo>
                  <a:lnTo>
                    <a:pt x="155958" y="124675"/>
                  </a:lnTo>
                  <a:lnTo>
                    <a:pt x="165971" y="141589"/>
                  </a:lnTo>
                  <a:lnTo>
                    <a:pt x="190351" y="164265"/>
                  </a:lnTo>
                  <a:lnTo>
                    <a:pt x="219802" y="180213"/>
                  </a:lnTo>
                  <a:lnTo>
                    <a:pt x="240359" y="182260"/>
                  </a:lnTo>
                  <a:lnTo>
                    <a:pt x="260024" y="178101"/>
                  </a:lnTo>
                  <a:lnTo>
                    <a:pt x="276563" y="168453"/>
                  </a:lnTo>
                  <a:lnTo>
                    <a:pt x="299029" y="144279"/>
                  </a:lnTo>
                  <a:lnTo>
                    <a:pt x="314913" y="114889"/>
                  </a:lnTo>
                  <a:lnTo>
                    <a:pt x="322966" y="51597"/>
                  </a:lnTo>
                  <a:lnTo>
                    <a:pt x="3241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84684" y="242155"/>
              <a:ext cx="221099" cy="357970"/>
            </a:xfrm>
            <a:custGeom>
              <a:avLst/>
              <a:gdLst/>
              <a:ahLst/>
              <a:cxnLst/>
              <a:rect l="0" t="0" r="0" b="0"/>
              <a:pathLst>
                <a:path w="221099" h="357970">
                  <a:moveTo>
                    <a:pt x="0" y="0"/>
                  </a:moveTo>
                  <a:lnTo>
                    <a:pt x="7235" y="49263"/>
                  </a:lnTo>
                  <a:lnTo>
                    <a:pt x="10722" y="99344"/>
                  </a:lnTo>
                  <a:lnTo>
                    <a:pt x="17475" y="151228"/>
                  </a:lnTo>
                  <a:lnTo>
                    <a:pt x="21165" y="203646"/>
                  </a:lnTo>
                  <a:lnTo>
                    <a:pt x="27978" y="255052"/>
                  </a:lnTo>
                  <a:lnTo>
                    <a:pt x="33992" y="314936"/>
                  </a:lnTo>
                  <a:lnTo>
                    <a:pt x="37334" y="335334"/>
                  </a:lnTo>
                  <a:lnTo>
                    <a:pt x="36588" y="335860"/>
                  </a:lnTo>
                  <a:lnTo>
                    <a:pt x="34920" y="332701"/>
                  </a:lnTo>
                  <a:lnTo>
                    <a:pt x="32573" y="305898"/>
                  </a:lnTo>
                  <a:lnTo>
                    <a:pt x="43168" y="252759"/>
                  </a:lnTo>
                  <a:lnTo>
                    <a:pt x="50771" y="232830"/>
                  </a:lnTo>
                  <a:lnTo>
                    <a:pt x="61949" y="216174"/>
                  </a:lnTo>
                  <a:lnTo>
                    <a:pt x="77836" y="204092"/>
                  </a:lnTo>
                  <a:lnTo>
                    <a:pt x="86985" y="199232"/>
                  </a:lnTo>
                  <a:lnTo>
                    <a:pt x="97764" y="198332"/>
                  </a:lnTo>
                  <a:lnTo>
                    <a:pt x="122219" y="203571"/>
                  </a:lnTo>
                  <a:lnTo>
                    <a:pt x="142447" y="216818"/>
                  </a:lnTo>
                  <a:lnTo>
                    <a:pt x="181841" y="265205"/>
                  </a:lnTo>
                  <a:lnTo>
                    <a:pt x="211913" y="325028"/>
                  </a:lnTo>
                  <a:lnTo>
                    <a:pt x="22109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50882" y="428895"/>
              <a:ext cx="129412" cy="181763"/>
            </a:xfrm>
            <a:custGeom>
              <a:avLst/>
              <a:gdLst/>
              <a:ahLst/>
              <a:cxnLst/>
              <a:rect l="0" t="0" r="0" b="0"/>
              <a:pathLst>
                <a:path w="129412" h="181763">
                  <a:moveTo>
                    <a:pt x="102299" y="13301"/>
                  </a:moveTo>
                  <a:lnTo>
                    <a:pt x="91121" y="2123"/>
                  </a:lnTo>
                  <a:lnTo>
                    <a:pt x="84318" y="0"/>
                  </a:lnTo>
                  <a:lnTo>
                    <a:pt x="67401" y="761"/>
                  </a:lnTo>
                  <a:lnTo>
                    <a:pt x="51304" y="8118"/>
                  </a:lnTo>
                  <a:lnTo>
                    <a:pt x="36351" y="20356"/>
                  </a:lnTo>
                  <a:lnTo>
                    <a:pt x="15948" y="48147"/>
                  </a:lnTo>
                  <a:lnTo>
                    <a:pt x="3144" y="85497"/>
                  </a:lnTo>
                  <a:lnTo>
                    <a:pt x="0" y="125030"/>
                  </a:lnTo>
                  <a:lnTo>
                    <a:pt x="3410" y="148356"/>
                  </a:lnTo>
                  <a:lnTo>
                    <a:pt x="11945" y="167302"/>
                  </a:lnTo>
                  <a:lnTo>
                    <a:pt x="17497" y="175630"/>
                  </a:lnTo>
                  <a:lnTo>
                    <a:pt x="27047" y="180012"/>
                  </a:lnTo>
                  <a:lnTo>
                    <a:pt x="53256" y="181762"/>
                  </a:lnTo>
                  <a:lnTo>
                    <a:pt x="89717" y="170580"/>
                  </a:lnTo>
                  <a:lnTo>
                    <a:pt x="117158" y="146860"/>
                  </a:lnTo>
                  <a:lnTo>
                    <a:pt x="126451" y="121404"/>
                  </a:lnTo>
                  <a:lnTo>
                    <a:pt x="129411" y="92932"/>
                  </a:lnTo>
                  <a:lnTo>
                    <a:pt x="118795" y="35140"/>
                  </a:lnTo>
                  <a:lnTo>
                    <a:pt x="109241" y="19888"/>
                  </a:lnTo>
                  <a:lnTo>
                    <a:pt x="91771" y="27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18006" y="424764"/>
              <a:ext cx="229974" cy="217475"/>
            </a:xfrm>
            <a:custGeom>
              <a:avLst/>
              <a:gdLst/>
              <a:ahLst/>
              <a:cxnLst/>
              <a:rect l="0" t="0" r="0" b="0"/>
              <a:pathLst>
                <a:path w="229974" h="217475">
                  <a:moveTo>
                    <a:pt x="19403" y="70075"/>
                  </a:moveTo>
                  <a:lnTo>
                    <a:pt x="24992" y="132168"/>
                  </a:lnTo>
                  <a:lnTo>
                    <a:pt x="34057" y="170101"/>
                  </a:lnTo>
                  <a:lnTo>
                    <a:pt x="33852" y="175364"/>
                  </a:lnTo>
                  <a:lnTo>
                    <a:pt x="31375" y="175362"/>
                  </a:lnTo>
                  <a:lnTo>
                    <a:pt x="27385" y="171852"/>
                  </a:lnTo>
                  <a:lnTo>
                    <a:pt x="16179" y="150144"/>
                  </a:lnTo>
                  <a:lnTo>
                    <a:pt x="9148" y="96896"/>
                  </a:lnTo>
                  <a:lnTo>
                    <a:pt x="0" y="33659"/>
                  </a:lnTo>
                  <a:lnTo>
                    <a:pt x="5320" y="12556"/>
                  </a:lnTo>
                  <a:lnTo>
                    <a:pt x="10015" y="3653"/>
                  </a:lnTo>
                  <a:lnTo>
                    <a:pt x="16654" y="57"/>
                  </a:lnTo>
                  <a:lnTo>
                    <a:pt x="24589" y="0"/>
                  </a:lnTo>
                  <a:lnTo>
                    <a:pt x="33389" y="2301"/>
                  </a:lnTo>
                  <a:lnTo>
                    <a:pt x="49406" y="17336"/>
                  </a:lnTo>
                  <a:lnTo>
                    <a:pt x="73163" y="59527"/>
                  </a:lnTo>
                  <a:lnTo>
                    <a:pt x="96402" y="122716"/>
                  </a:lnTo>
                  <a:lnTo>
                    <a:pt x="98812" y="125056"/>
                  </a:lnTo>
                  <a:lnTo>
                    <a:pt x="100418" y="121937"/>
                  </a:lnTo>
                  <a:lnTo>
                    <a:pt x="109588" y="60749"/>
                  </a:lnTo>
                  <a:lnTo>
                    <a:pt x="126453" y="31437"/>
                  </a:lnTo>
                  <a:lnTo>
                    <a:pt x="132884" y="23259"/>
                  </a:lnTo>
                  <a:lnTo>
                    <a:pt x="140680" y="18977"/>
                  </a:lnTo>
                  <a:lnTo>
                    <a:pt x="158702" y="17339"/>
                  </a:lnTo>
                  <a:lnTo>
                    <a:pt x="175290" y="23630"/>
                  </a:lnTo>
                  <a:lnTo>
                    <a:pt x="182989" y="28583"/>
                  </a:lnTo>
                  <a:lnTo>
                    <a:pt x="194663" y="43445"/>
                  </a:lnTo>
                  <a:lnTo>
                    <a:pt x="215445" y="100190"/>
                  </a:lnTo>
                  <a:lnTo>
                    <a:pt x="226757" y="154706"/>
                  </a:lnTo>
                  <a:lnTo>
                    <a:pt x="229973" y="2174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05865" y="168455"/>
              <a:ext cx="225747" cy="600126"/>
            </a:xfrm>
            <a:custGeom>
              <a:avLst/>
              <a:gdLst/>
              <a:ahLst/>
              <a:cxnLst/>
              <a:rect l="0" t="0" r="0" b="0"/>
              <a:pathLst>
                <a:path w="225747" h="600126">
                  <a:moveTo>
                    <a:pt x="0" y="0"/>
                  </a:moveTo>
                  <a:lnTo>
                    <a:pt x="60873" y="50995"/>
                  </a:lnTo>
                  <a:lnTo>
                    <a:pt x="113605" y="104332"/>
                  </a:lnTo>
                  <a:lnTo>
                    <a:pt x="151252" y="155313"/>
                  </a:lnTo>
                  <a:lnTo>
                    <a:pt x="186732" y="212536"/>
                  </a:lnTo>
                  <a:lnTo>
                    <a:pt x="206694" y="265811"/>
                  </a:lnTo>
                  <a:lnTo>
                    <a:pt x="221026" y="325164"/>
                  </a:lnTo>
                  <a:lnTo>
                    <a:pt x="225746" y="355088"/>
                  </a:lnTo>
                  <a:lnTo>
                    <a:pt x="221826" y="403649"/>
                  </a:lnTo>
                  <a:lnTo>
                    <a:pt x="210020" y="462572"/>
                  </a:lnTo>
                  <a:lnTo>
                    <a:pt x="196759" y="502047"/>
                  </a:lnTo>
                  <a:lnTo>
                    <a:pt x="157639" y="565128"/>
                  </a:lnTo>
                  <a:lnTo>
                    <a:pt x="126342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79647" y="420661"/>
              <a:ext cx="210571" cy="547961"/>
            </a:xfrm>
            <a:custGeom>
              <a:avLst/>
              <a:gdLst/>
              <a:ahLst/>
              <a:cxnLst/>
              <a:rect l="0" t="0" r="0" b="0"/>
              <a:pathLst>
                <a:path w="210571" h="547961">
                  <a:moveTo>
                    <a:pt x="210570" y="116292"/>
                  </a:moveTo>
                  <a:lnTo>
                    <a:pt x="204981" y="57675"/>
                  </a:lnTo>
                  <a:lnTo>
                    <a:pt x="195998" y="37208"/>
                  </a:lnTo>
                  <a:lnTo>
                    <a:pt x="183037" y="20312"/>
                  </a:lnTo>
                  <a:lnTo>
                    <a:pt x="165578" y="5004"/>
                  </a:lnTo>
                  <a:lnTo>
                    <a:pt x="156009" y="1156"/>
                  </a:lnTo>
                  <a:lnTo>
                    <a:pt x="136018" y="0"/>
                  </a:lnTo>
                  <a:lnTo>
                    <a:pt x="105033" y="11515"/>
                  </a:lnTo>
                  <a:lnTo>
                    <a:pt x="79214" y="29745"/>
                  </a:lnTo>
                  <a:lnTo>
                    <a:pt x="62335" y="55553"/>
                  </a:lnTo>
                  <a:lnTo>
                    <a:pt x="49926" y="91016"/>
                  </a:lnTo>
                  <a:lnTo>
                    <a:pt x="50018" y="131160"/>
                  </a:lnTo>
                  <a:lnTo>
                    <a:pt x="61699" y="178240"/>
                  </a:lnTo>
                  <a:lnTo>
                    <a:pt x="72656" y="199977"/>
                  </a:lnTo>
                  <a:lnTo>
                    <a:pt x="80023" y="206007"/>
                  </a:lnTo>
                  <a:lnTo>
                    <a:pt x="88444" y="208857"/>
                  </a:lnTo>
                  <a:lnTo>
                    <a:pt x="97567" y="209588"/>
                  </a:lnTo>
                  <a:lnTo>
                    <a:pt x="104819" y="205395"/>
                  </a:lnTo>
                  <a:lnTo>
                    <a:pt x="144766" y="145454"/>
                  </a:lnTo>
                  <a:lnTo>
                    <a:pt x="152078" y="124573"/>
                  </a:lnTo>
                  <a:lnTo>
                    <a:pt x="155328" y="99695"/>
                  </a:lnTo>
                  <a:lnTo>
                    <a:pt x="157365" y="94699"/>
                  </a:lnTo>
                  <a:lnTo>
                    <a:pt x="159892" y="94878"/>
                  </a:lnTo>
                  <a:lnTo>
                    <a:pt x="165819" y="104435"/>
                  </a:lnTo>
                  <a:lnTo>
                    <a:pt x="174564" y="131886"/>
                  </a:lnTo>
                  <a:lnTo>
                    <a:pt x="181231" y="189259"/>
                  </a:lnTo>
                  <a:lnTo>
                    <a:pt x="193467" y="240409"/>
                  </a:lnTo>
                  <a:lnTo>
                    <a:pt x="204809" y="292714"/>
                  </a:lnTo>
                  <a:lnTo>
                    <a:pt x="198210" y="344986"/>
                  </a:lnTo>
                  <a:lnTo>
                    <a:pt x="189870" y="367673"/>
                  </a:lnTo>
                  <a:lnTo>
                    <a:pt x="165442" y="399005"/>
                  </a:lnTo>
                  <a:lnTo>
                    <a:pt x="109828" y="444088"/>
                  </a:lnTo>
                  <a:lnTo>
                    <a:pt x="48027" y="495504"/>
                  </a:lnTo>
                  <a:lnTo>
                    <a:pt x="0" y="547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65471" y="406836"/>
              <a:ext cx="198488" cy="224874"/>
            </a:xfrm>
            <a:custGeom>
              <a:avLst/>
              <a:gdLst/>
              <a:ahLst/>
              <a:cxnLst/>
              <a:rect l="0" t="0" r="0" b="0"/>
              <a:pathLst>
                <a:path w="198488" h="224874">
                  <a:moveTo>
                    <a:pt x="103731" y="140645"/>
                  </a:moveTo>
                  <a:lnTo>
                    <a:pt x="112064" y="103167"/>
                  </a:lnTo>
                  <a:lnTo>
                    <a:pt x="110489" y="65200"/>
                  </a:lnTo>
                  <a:lnTo>
                    <a:pt x="104395" y="39264"/>
                  </a:lnTo>
                  <a:lnTo>
                    <a:pt x="93887" y="16038"/>
                  </a:lnTo>
                  <a:lnTo>
                    <a:pt x="85470" y="8441"/>
                  </a:lnTo>
                  <a:lnTo>
                    <a:pt x="63640" y="0"/>
                  </a:lnTo>
                  <a:lnTo>
                    <a:pt x="53607" y="88"/>
                  </a:lnTo>
                  <a:lnTo>
                    <a:pt x="36220" y="6426"/>
                  </a:lnTo>
                  <a:lnTo>
                    <a:pt x="23813" y="20161"/>
                  </a:lnTo>
                  <a:lnTo>
                    <a:pt x="6316" y="63164"/>
                  </a:lnTo>
                  <a:lnTo>
                    <a:pt x="0" y="117888"/>
                  </a:lnTo>
                  <a:lnTo>
                    <a:pt x="1872" y="177571"/>
                  </a:lnTo>
                  <a:lnTo>
                    <a:pt x="4240" y="189829"/>
                  </a:lnTo>
                  <a:lnTo>
                    <a:pt x="9327" y="199171"/>
                  </a:lnTo>
                  <a:lnTo>
                    <a:pt x="24339" y="212670"/>
                  </a:lnTo>
                  <a:lnTo>
                    <a:pt x="32086" y="214398"/>
                  </a:lnTo>
                  <a:lnTo>
                    <a:pt x="39590" y="213211"/>
                  </a:lnTo>
                  <a:lnTo>
                    <a:pt x="54167" y="205652"/>
                  </a:lnTo>
                  <a:lnTo>
                    <a:pt x="68444" y="194494"/>
                  </a:lnTo>
                  <a:lnTo>
                    <a:pt x="79469" y="175496"/>
                  </a:lnTo>
                  <a:lnTo>
                    <a:pt x="99799" y="120018"/>
                  </a:lnTo>
                  <a:lnTo>
                    <a:pt x="107052" y="98723"/>
                  </a:lnTo>
                  <a:lnTo>
                    <a:pt x="110625" y="95149"/>
                  </a:lnTo>
                  <a:lnTo>
                    <a:pt x="114176" y="96277"/>
                  </a:lnTo>
                  <a:lnTo>
                    <a:pt x="121241" y="106888"/>
                  </a:lnTo>
                  <a:lnTo>
                    <a:pt x="143502" y="162436"/>
                  </a:lnTo>
                  <a:lnTo>
                    <a:pt x="174536" y="208852"/>
                  </a:lnTo>
                  <a:lnTo>
                    <a:pt x="185113" y="217753"/>
                  </a:lnTo>
                  <a:lnTo>
                    <a:pt x="198487" y="224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95543" y="410611"/>
              <a:ext cx="136872" cy="195380"/>
            </a:xfrm>
            <a:custGeom>
              <a:avLst/>
              <a:gdLst/>
              <a:ahLst/>
              <a:cxnLst/>
              <a:rect l="0" t="0" r="0" b="0"/>
              <a:pathLst>
                <a:path w="136872" h="195380">
                  <a:moveTo>
                    <a:pt x="0" y="10528"/>
                  </a:moveTo>
                  <a:lnTo>
                    <a:pt x="26364" y="65573"/>
                  </a:lnTo>
                  <a:lnTo>
                    <a:pt x="49878" y="116981"/>
                  </a:lnTo>
                  <a:lnTo>
                    <a:pt x="65472" y="152034"/>
                  </a:lnTo>
                  <a:lnTo>
                    <a:pt x="86112" y="190429"/>
                  </a:lnTo>
                  <a:lnTo>
                    <a:pt x="92503" y="194803"/>
                  </a:lnTo>
                  <a:lnTo>
                    <a:pt x="100273" y="195379"/>
                  </a:lnTo>
                  <a:lnTo>
                    <a:pt x="108963" y="193424"/>
                  </a:lnTo>
                  <a:lnTo>
                    <a:pt x="114756" y="187441"/>
                  </a:lnTo>
                  <a:lnTo>
                    <a:pt x="121193" y="168315"/>
                  </a:lnTo>
                  <a:lnTo>
                    <a:pt x="125325" y="110673"/>
                  </a:lnTo>
                  <a:lnTo>
                    <a:pt x="129261" y="5613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01876" y="396950"/>
              <a:ext cx="162166" cy="217508"/>
            </a:xfrm>
            <a:custGeom>
              <a:avLst/>
              <a:gdLst/>
              <a:ahLst/>
              <a:cxnLst/>
              <a:rect l="0" t="0" r="0" b="0"/>
              <a:pathLst>
                <a:path w="162166" h="217508">
                  <a:moveTo>
                    <a:pt x="25295" y="66303"/>
                  </a:moveTo>
                  <a:lnTo>
                    <a:pt x="36473" y="83071"/>
                  </a:lnTo>
                  <a:lnTo>
                    <a:pt x="51320" y="94423"/>
                  </a:lnTo>
                  <a:lnTo>
                    <a:pt x="70787" y="102198"/>
                  </a:lnTo>
                  <a:lnTo>
                    <a:pt x="95036" y="105653"/>
                  </a:lnTo>
                  <a:lnTo>
                    <a:pt x="115173" y="100950"/>
                  </a:lnTo>
                  <a:lnTo>
                    <a:pt x="123818" y="96420"/>
                  </a:lnTo>
                  <a:lnTo>
                    <a:pt x="136543" y="82028"/>
                  </a:lnTo>
                  <a:lnTo>
                    <a:pt x="141575" y="73277"/>
                  </a:lnTo>
                  <a:lnTo>
                    <a:pt x="144045" y="54195"/>
                  </a:lnTo>
                  <a:lnTo>
                    <a:pt x="140074" y="35186"/>
                  </a:lnTo>
                  <a:lnTo>
                    <a:pt x="130510" y="18938"/>
                  </a:lnTo>
                  <a:lnTo>
                    <a:pt x="115341" y="7038"/>
                  </a:lnTo>
                  <a:lnTo>
                    <a:pt x="106383" y="2226"/>
                  </a:lnTo>
                  <a:lnTo>
                    <a:pt x="87070" y="0"/>
                  </a:lnTo>
                  <a:lnTo>
                    <a:pt x="67959" y="4080"/>
                  </a:lnTo>
                  <a:lnTo>
                    <a:pt x="51665" y="13692"/>
                  </a:lnTo>
                  <a:lnTo>
                    <a:pt x="29339" y="37847"/>
                  </a:lnTo>
                  <a:lnTo>
                    <a:pt x="9239" y="78620"/>
                  </a:lnTo>
                  <a:lnTo>
                    <a:pt x="0" y="118176"/>
                  </a:lnTo>
                  <a:lnTo>
                    <a:pt x="1575" y="149799"/>
                  </a:lnTo>
                  <a:lnTo>
                    <a:pt x="9293" y="173993"/>
                  </a:lnTo>
                  <a:lnTo>
                    <a:pt x="14627" y="183720"/>
                  </a:lnTo>
                  <a:lnTo>
                    <a:pt x="29912" y="197647"/>
                  </a:lnTo>
                  <a:lnTo>
                    <a:pt x="68321" y="216120"/>
                  </a:lnTo>
                  <a:lnTo>
                    <a:pt x="91990" y="217507"/>
                  </a:lnTo>
                  <a:lnTo>
                    <a:pt x="152191" y="205703"/>
                  </a:lnTo>
                  <a:lnTo>
                    <a:pt x="162165" y="203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706238" y="242155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8838"/>
                  </a:lnTo>
                  <a:lnTo>
                    <a:pt x="1170" y="122199"/>
                  </a:lnTo>
                  <a:lnTo>
                    <a:pt x="7235" y="174507"/>
                  </a:lnTo>
                  <a:lnTo>
                    <a:pt x="10722" y="229910"/>
                  </a:lnTo>
                  <a:lnTo>
                    <a:pt x="21788" y="288090"/>
                  </a:lnTo>
                  <a:lnTo>
                    <a:pt x="35239" y="344036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16725" y="121692"/>
              <a:ext cx="403338" cy="267863"/>
            </a:xfrm>
            <a:custGeom>
              <a:avLst/>
              <a:gdLst/>
              <a:ahLst/>
              <a:cxnLst/>
              <a:rect l="0" t="0" r="0" b="0"/>
              <a:pathLst>
                <a:path w="403338" h="267863">
                  <a:moveTo>
                    <a:pt x="0" y="78349"/>
                  </a:moveTo>
                  <a:lnTo>
                    <a:pt x="37086" y="43602"/>
                  </a:lnTo>
                  <a:lnTo>
                    <a:pt x="96409" y="19026"/>
                  </a:lnTo>
                  <a:lnTo>
                    <a:pt x="148418" y="4716"/>
                  </a:lnTo>
                  <a:lnTo>
                    <a:pt x="175928" y="0"/>
                  </a:lnTo>
                  <a:lnTo>
                    <a:pt x="234836" y="6504"/>
                  </a:lnTo>
                  <a:lnTo>
                    <a:pt x="296861" y="24643"/>
                  </a:lnTo>
                  <a:lnTo>
                    <a:pt x="334403" y="43979"/>
                  </a:lnTo>
                  <a:lnTo>
                    <a:pt x="385208" y="94497"/>
                  </a:lnTo>
                  <a:lnTo>
                    <a:pt x="401264" y="122128"/>
                  </a:lnTo>
                  <a:lnTo>
                    <a:pt x="403337" y="148499"/>
                  </a:lnTo>
                  <a:lnTo>
                    <a:pt x="399190" y="176207"/>
                  </a:lnTo>
                  <a:lnTo>
                    <a:pt x="389547" y="196321"/>
                  </a:lnTo>
                  <a:lnTo>
                    <a:pt x="355888" y="228297"/>
                  </a:lnTo>
                  <a:lnTo>
                    <a:pt x="305052" y="258637"/>
                  </a:lnTo>
                  <a:lnTo>
                    <a:pt x="252684" y="267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46744" y="451200"/>
              <a:ext cx="206936" cy="192561"/>
            </a:xfrm>
            <a:custGeom>
              <a:avLst/>
              <a:gdLst/>
              <a:ahLst/>
              <a:cxnLst/>
              <a:rect l="0" t="0" r="0" b="0"/>
              <a:pathLst>
                <a:path w="206936" h="192561">
                  <a:moveTo>
                    <a:pt x="112178" y="180509"/>
                  </a:moveTo>
                  <a:lnTo>
                    <a:pt x="120511" y="143031"/>
                  </a:lnTo>
                  <a:lnTo>
                    <a:pt x="116684" y="86019"/>
                  </a:lnTo>
                  <a:lnTo>
                    <a:pt x="103493" y="36412"/>
                  </a:lnTo>
                  <a:lnTo>
                    <a:pt x="92330" y="18590"/>
                  </a:lnTo>
                  <a:lnTo>
                    <a:pt x="76450" y="5990"/>
                  </a:lnTo>
                  <a:lnTo>
                    <a:pt x="67302" y="992"/>
                  </a:lnTo>
                  <a:lnTo>
                    <a:pt x="57695" y="0"/>
                  </a:lnTo>
                  <a:lnTo>
                    <a:pt x="37660" y="5137"/>
                  </a:lnTo>
                  <a:lnTo>
                    <a:pt x="23297" y="18338"/>
                  </a:lnTo>
                  <a:lnTo>
                    <a:pt x="8634" y="48621"/>
                  </a:lnTo>
                  <a:lnTo>
                    <a:pt x="0" y="90348"/>
                  </a:lnTo>
                  <a:lnTo>
                    <a:pt x="561" y="133518"/>
                  </a:lnTo>
                  <a:lnTo>
                    <a:pt x="6419" y="156115"/>
                  </a:lnTo>
                  <a:lnTo>
                    <a:pt x="16821" y="173957"/>
                  </a:lnTo>
                  <a:lnTo>
                    <a:pt x="32362" y="186566"/>
                  </a:lnTo>
                  <a:lnTo>
                    <a:pt x="41420" y="191566"/>
                  </a:lnTo>
                  <a:lnTo>
                    <a:pt x="49798" y="192560"/>
                  </a:lnTo>
                  <a:lnTo>
                    <a:pt x="65346" y="187425"/>
                  </a:lnTo>
                  <a:lnTo>
                    <a:pt x="87254" y="165791"/>
                  </a:lnTo>
                  <a:lnTo>
                    <a:pt x="115040" y="106442"/>
                  </a:lnTo>
                  <a:lnTo>
                    <a:pt x="118765" y="103055"/>
                  </a:lnTo>
                  <a:lnTo>
                    <a:pt x="122418" y="104307"/>
                  </a:lnTo>
                  <a:lnTo>
                    <a:pt x="161910" y="154949"/>
                  </a:lnTo>
                  <a:lnTo>
                    <a:pt x="178735" y="163300"/>
                  </a:lnTo>
                  <a:lnTo>
                    <a:pt x="206935" y="169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55142" y="463156"/>
              <a:ext cx="177522" cy="158026"/>
            </a:xfrm>
            <a:custGeom>
              <a:avLst/>
              <a:gdLst/>
              <a:ahLst/>
              <a:cxnLst/>
              <a:rect l="0" t="0" r="0" b="0"/>
              <a:pathLst>
                <a:path w="177522" h="158026">
                  <a:moveTo>
                    <a:pt x="9065" y="52740"/>
                  </a:moveTo>
                  <a:lnTo>
                    <a:pt x="0" y="111357"/>
                  </a:lnTo>
                  <a:lnTo>
                    <a:pt x="4560" y="151736"/>
                  </a:lnTo>
                  <a:lnTo>
                    <a:pt x="7231" y="155002"/>
                  </a:lnTo>
                  <a:lnTo>
                    <a:pt x="10182" y="151330"/>
                  </a:lnTo>
                  <a:lnTo>
                    <a:pt x="15410" y="131653"/>
                  </a:lnTo>
                  <a:lnTo>
                    <a:pt x="21887" y="77600"/>
                  </a:lnTo>
                  <a:lnTo>
                    <a:pt x="38613" y="22825"/>
                  </a:lnTo>
                  <a:lnTo>
                    <a:pt x="49883" y="5909"/>
                  </a:lnTo>
                  <a:lnTo>
                    <a:pt x="57334" y="1632"/>
                  </a:lnTo>
                  <a:lnTo>
                    <a:pt x="74972" y="0"/>
                  </a:lnTo>
                  <a:lnTo>
                    <a:pt x="91389" y="6293"/>
                  </a:lnTo>
                  <a:lnTo>
                    <a:pt x="99043" y="11247"/>
                  </a:lnTo>
                  <a:lnTo>
                    <a:pt x="120993" y="40576"/>
                  </a:lnTo>
                  <a:lnTo>
                    <a:pt x="154385" y="99650"/>
                  </a:lnTo>
                  <a:lnTo>
                    <a:pt x="161389" y="121162"/>
                  </a:lnTo>
                  <a:lnTo>
                    <a:pt x="165672" y="141641"/>
                  </a:lnTo>
                  <a:lnTo>
                    <a:pt x="177521" y="1580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87263" y="156432"/>
              <a:ext cx="134914" cy="495733"/>
            </a:xfrm>
            <a:custGeom>
              <a:avLst/>
              <a:gdLst/>
              <a:ahLst/>
              <a:cxnLst/>
              <a:rect l="0" t="0" r="0" b="0"/>
              <a:pathLst>
                <a:path w="134914" h="495733">
                  <a:moveTo>
                    <a:pt x="113856" y="401578"/>
                  </a:moveTo>
                  <a:lnTo>
                    <a:pt x="94728" y="339320"/>
                  </a:lnTo>
                  <a:lnTo>
                    <a:pt x="83518" y="322825"/>
                  </a:lnTo>
                  <a:lnTo>
                    <a:pt x="74913" y="317490"/>
                  </a:lnTo>
                  <a:lnTo>
                    <a:pt x="52874" y="311563"/>
                  </a:lnTo>
                  <a:lnTo>
                    <a:pt x="42786" y="313492"/>
                  </a:lnTo>
                  <a:lnTo>
                    <a:pt x="25338" y="324994"/>
                  </a:lnTo>
                  <a:lnTo>
                    <a:pt x="7950" y="351200"/>
                  </a:lnTo>
                  <a:lnTo>
                    <a:pt x="0" y="399902"/>
                  </a:lnTo>
                  <a:lnTo>
                    <a:pt x="1549" y="454583"/>
                  </a:lnTo>
                  <a:lnTo>
                    <a:pt x="3890" y="468500"/>
                  </a:lnTo>
                  <a:lnTo>
                    <a:pt x="8960" y="478948"/>
                  </a:lnTo>
                  <a:lnTo>
                    <a:pt x="23952" y="493676"/>
                  </a:lnTo>
                  <a:lnTo>
                    <a:pt x="31693" y="495732"/>
                  </a:lnTo>
                  <a:lnTo>
                    <a:pt x="39194" y="494763"/>
                  </a:lnTo>
                  <a:lnTo>
                    <a:pt x="46534" y="491777"/>
                  </a:lnTo>
                  <a:lnTo>
                    <a:pt x="68043" y="470808"/>
                  </a:lnTo>
                  <a:lnTo>
                    <a:pt x="95101" y="422705"/>
                  </a:lnTo>
                  <a:lnTo>
                    <a:pt x="112924" y="364330"/>
                  </a:lnTo>
                  <a:lnTo>
                    <a:pt x="120989" y="316842"/>
                  </a:lnTo>
                  <a:lnTo>
                    <a:pt x="126498" y="263387"/>
                  </a:lnTo>
                  <a:lnTo>
                    <a:pt x="132420" y="215963"/>
                  </a:lnTo>
                  <a:lnTo>
                    <a:pt x="131055" y="163697"/>
                  </a:lnTo>
                  <a:lnTo>
                    <a:pt x="126361" y="112336"/>
                  </a:lnTo>
                  <a:lnTo>
                    <a:pt x="121851" y="58903"/>
                  </a:lnTo>
                  <a:lnTo>
                    <a:pt x="109846" y="4516"/>
                  </a:lnTo>
                  <a:lnTo>
                    <a:pt x="105334" y="0"/>
                  </a:lnTo>
                  <a:lnTo>
                    <a:pt x="99986" y="498"/>
                  </a:lnTo>
                  <a:lnTo>
                    <a:pt x="94081" y="4340"/>
                  </a:lnTo>
                  <a:lnTo>
                    <a:pt x="87520" y="24206"/>
                  </a:lnTo>
                  <a:lnTo>
                    <a:pt x="83308" y="84620"/>
                  </a:lnTo>
                  <a:lnTo>
                    <a:pt x="83645" y="146813"/>
                  </a:lnTo>
                  <a:lnTo>
                    <a:pt x="90737" y="200530"/>
                  </a:lnTo>
                  <a:lnTo>
                    <a:pt x="103614" y="258139"/>
                  </a:lnTo>
                  <a:lnTo>
                    <a:pt x="117422" y="319562"/>
                  </a:lnTo>
                  <a:lnTo>
                    <a:pt x="134913" y="369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98591" y="431668"/>
              <a:ext cx="162678" cy="194933"/>
            </a:xfrm>
            <a:custGeom>
              <a:avLst/>
              <a:gdLst/>
              <a:ahLst/>
              <a:cxnLst/>
              <a:rect l="0" t="0" r="0" b="0"/>
              <a:pathLst>
                <a:path w="162678" h="194933">
                  <a:moveTo>
                    <a:pt x="134155" y="21057"/>
                  </a:moveTo>
                  <a:lnTo>
                    <a:pt x="122976" y="9879"/>
                  </a:lnTo>
                  <a:lnTo>
                    <a:pt x="105010" y="4390"/>
                  </a:lnTo>
                  <a:lnTo>
                    <a:pt x="93668" y="2927"/>
                  </a:lnTo>
                  <a:lnTo>
                    <a:pt x="74826" y="7540"/>
                  </a:lnTo>
                  <a:lnTo>
                    <a:pt x="43667" y="29565"/>
                  </a:lnTo>
                  <a:lnTo>
                    <a:pt x="16152" y="72087"/>
                  </a:lnTo>
                  <a:lnTo>
                    <a:pt x="3394" y="105977"/>
                  </a:lnTo>
                  <a:lnTo>
                    <a:pt x="0" y="131719"/>
                  </a:lnTo>
                  <a:lnTo>
                    <a:pt x="4730" y="152518"/>
                  </a:lnTo>
                  <a:lnTo>
                    <a:pt x="26831" y="184935"/>
                  </a:lnTo>
                  <a:lnTo>
                    <a:pt x="49411" y="193327"/>
                  </a:lnTo>
                  <a:lnTo>
                    <a:pt x="91888" y="194932"/>
                  </a:lnTo>
                  <a:lnTo>
                    <a:pt x="105977" y="193126"/>
                  </a:lnTo>
                  <a:lnTo>
                    <a:pt x="127870" y="181760"/>
                  </a:lnTo>
                  <a:lnTo>
                    <a:pt x="144230" y="165010"/>
                  </a:lnTo>
                  <a:lnTo>
                    <a:pt x="155400" y="145867"/>
                  </a:lnTo>
                  <a:lnTo>
                    <a:pt x="162677" y="104181"/>
                  </a:lnTo>
                  <a:lnTo>
                    <a:pt x="159243" y="60374"/>
                  </a:lnTo>
                  <a:lnTo>
                    <a:pt x="150764" y="38141"/>
                  </a:lnTo>
                  <a:lnTo>
                    <a:pt x="139197" y="21631"/>
                  </a:lnTo>
                  <a:lnTo>
                    <a:pt x="113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09990" y="400082"/>
              <a:ext cx="101742" cy="213276"/>
            </a:xfrm>
            <a:custGeom>
              <a:avLst/>
              <a:gdLst/>
              <a:ahLst/>
              <a:cxnLst/>
              <a:rect l="0" t="0" r="0" b="0"/>
              <a:pathLst>
                <a:path w="101742" h="213276">
                  <a:moveTo>
                    <a:pt x="6984" y="136871"/>
                  </a:moveTo>
                  <a:lnTo>
                    <a:pt x="34495" y="190746"/>
                  </a:lnTo>
                  <a:lnTo>
                    <a:pt x="41828" y="211118"/>
                  </a:lnTo>
                  <a:lnTo>
                    <a:pt x="41912" y="213275"/>
                  </a:lnTo>
                  <a:lnTo>
                    <a:pt x="35766" y="203194"/>
                  </a:lnTo>
                  <a:lnTo>
                    <a:pt x="14486" y="148623"/>
                  </a:lnTo>
                  <a:lnTo>
                    <a:pt x="4469" y="125717"/>
                  </a:lnTo>
                  <a:lnTo>
                    <a:pt x="0" y="86513"/>
                  </a:lnTo>
                  <a:lnTo>
                    <a:pt x="3100" y="59117"/>
                  </a:lnTo>
                  <a:lnTo>
                    <a:pt x="14617" y="37583"/>
                  </a:lnTo>
                  <a:lnTo>
                    <a:pt x="32604" y="21383"/>
                  </a:lnTo>
                  <a:lnTo>
                    <a:pt x="66698" y="6856"/>
                  </a:lnTo>
                  <a:lnTo>
                    <a:pt x="101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40037" y="419566"/>
              <a:ext cx="213850" cy="202087"/>
            </a:xfrm>
            <a:custGeom>
              <a:avLst/>
              <a:gdLst/>
              <a:ahLst/>
              <a:cxnLst/>
              <a:rect l="0" t="0" r="0" b="0"/>
              <a:pathLst>
                <a:path w="213850" h="202087">
                  <a:moveTo>
                    <a:pt x="129621" y="138444"/>
                  </a:moveTo>
                  <a:lnTo>
                    <a:pt x="136857" y="110888"/>
                  </a:lnTo>
                  <a:lnTo>
                    <a:pt x="136379" y="57785"/>
                  </a:lnTo>
                  <a:lnTo>
                    <a:pt x="130285" y="35915"/>
                  </a:lnTo>
                  <a:lnTo>
                    <a:pt x="119777" y="18396"/>
                  </a:lnTo>
                  <a:lnTo>
                    <a:pt x="104189" y="5931"/>
                  </a:lnTo>
                  <a:lnTo>
                    <a:pt x="95119" y="969"/>
                  </a:lnTo>
                  <a:lnTo>
                    <a:pt x="85563" y="0"/>
                  </a:lnTo>
                  <a:lnTo>
                    <a:pt x="65586" y="5164"/>
                  </a:lnTo>
                  <a:lnTo>
                    <a:pt x="40198" y="21225"/>
                  </a:lnTo>
                  <a:lnTo>
                    <a:pt x="28266" y="37213"/>
                  </a:lnTo>
                  <a:lnTo>
                    <a:pt x="3624" y="96686"/>
                  </a:lnTo>
                  <a:lnTo>
                    <a:pt x="0" y="107096"/>
                  </a:lnTo>
                  <a:lnTo>
                    <a:pt x="487" y="144103"/>
                  </a:lnTo>
                  <a:lnTo>
                    <a:pt x="8278" y="164746"/>
                  </a:lnTo>
                  <a:lnTo>
                    <a:pt x="32343" y="197062"/>
                  </a:lnTo>
                  <a:lnTo>
                    <a:pt x="41372" y="200919"/>
                  </a:lnTo>
                  <a:lnTo>
                    <a:pt x="63883" y="202086"/>
                  </a:lnTo>
                  <a:lnTo>
                    <a:pt x="83246" y="195585"/>
                  </a:lnTo>
                  <a:lnTo>
                    <a:pt x="91686" y="190576"/>
                  </a:lnTo>
                  <a:lnTo>
                    <a:pt x="114741" y="161169"/>
                  </a:lnTo>
                  <a:lnTo>
                    <a:pt x="125212" y="122821"/>
                  </a:lnTo>
                  <a:lnTo>
                    <a:pt x="128314" y="81822"/>
                  </a:lnTo>
                  <a:lnTo>
                    <a:pt x="127580" y="76130"/>
                  </a:lnTo>
                  <a:lnTo>
                    <a:pt x="125921" y="75844"/>
                  </a:lnTo>
                  <a:lnTo>
                    <a:pt x="123645" y="79163"/>
                  </a:lnTo>
                  <a:lnTo>
                    <a:pt x="124236" y="92210"/>
                  </a:lnTo>
                  <a:lnTo>
                    <a:pt x="139735" y="134770"/>
                  </a:lnTo>
                  <a:lnTo>
                    <a:pt x="164203" y="163352"/>
                  </a:lnTo>
                  <a:lnTo>
                    <a:pt x="213849" y="201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80270" y="221098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9065" y="160786"/>
                  </a:lnTo>
                  <a:lnTo>
                    <a:pt x="11409" y="223526"/>
                  </a:lnTo>
                  <a:lnTo>
                    <a:pt x="18804" y="275260"/>
                  </a:lnTo>
                  <a:lnTo>
                    <a:pt x="20611" y="335782"/>
                  </a:lnTo>
                  <a:lnTo>
                    <a:pt x="20998" y="397522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53927" y="368497"/>
              <a:ext cx="252685" cy="9066"/>
            </a:xfrm>
            <a:custGeom>
              <a:avLst/>
              <a:gdLst/>
              <a:ahLst/>
              <a:cxnLst/>
              <a:rect l="0" t="0" r="0" b="0"/>
              <a:pathLst>
                <a:path w="252685" h="9066">
                  <a:moveTo>
                    <a:pt x="252684" y="0"/>
                  </a:moveTo>
                  <a:lnTo>
                    <a:pt x="198540" y="3119"/>
                  </a:lnTo>
                  <a:lnTo>
                    <a:pt x="138004" y="9065"/>
                  </a:lnTo>
                  <a:lnTo>
                    <a:pt x="78126" y="3004"/>
                  </a:lnTo>
                  <a:lnTo>
                    <a:pt x="27478" y="5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96083" y="200041"/>
              <a:ext cx="315857" cy="440860"/>
            </a:xfrm>
            <a:custGeom>
              <a:avLst/>
              <a:gdLst/>
              <a:ahLst/>
              <a:cxnLst/>
              <a:rect l="0" t="0" r="0" b="0"/>
              <a:pathLst>
                <a:path w="315857" h="440860">
                  <a:moveTo>
                    <a:pt x="0" y="0"/>
                  </a:moveTo>
                  <a:lnTo>
                    <a:pt x="0" y="48931"/>
                  </a:lnTo>
                  <a:lnTo>
                    <a:pt x="3119" y="103015"/>
                  </a:lnTo>
                  <a:lnTo>
                    <a:pt x="8405" y="146390"/>
                  </a:lnTo>
                  <a:lnTo>
                    <a:pt x="14654" y="189065"/>
                  </a:lnTo>
                  <a:lnTo>
                    <a:pt x="24749" y="252551"/>
                  </a:lnTo>
                  <a:lnTo>
                    <a:pt x="29560" y="315816"/>
                  </a:lnTo>
                  <a:lnTo>
                    <a:pt x="25396" y="367836"/>
                  </a:lnTo>
                  <a:lnTo>
                    <a:pt x="21914" y="416806"/>
                  </a:lnTo>
                  <a:lnTo>
                    <a:pt x="21170" y="360763"/>
                  </a:lnTo>
                  <a:lnTo>
                    <a:pt x="29486" y="306788"/>
                  </a:lnTo>
                  <a:lnTo>
                    <a:pt x="45511" y="255399"/>
                  </a:lnTo>
                  <a:lnTo>
                    <a:pt x="51397" y="243965"/>
                  </a:lnTo>
                  <a:lnTo>
                    <a:pt x="57662" y="238683"/>
                  </a:lnTo>
                  <a:lnTo>
                    <a:pt x="64178" y="237501"/>
                  </a:lnTo>
                  <a:lnTo>
                    <a:pt x="70861" y="239052"/>
                  </a:lnTo>
                  <a:lnTo>
                    <a:pt x="91446" y="252414"/>
                  </a:lnTo>
                  <a:lnTo>
                    <a:pt x="102253" y="270891"/>
                  </a:lnTo>
                  <a:lnTo>
                    <a:pt x="118724" y="320881"/>
                  </a:lnTo>
                  <a:lnTo>
                    <a:pt x="133242" y="374646"/>
                  </a:lnTo>
                  <a:lnTo>
                    <a:pt x="145303" y="436681"/>
                  </a:lnTo>
                  <a:lnTo>
                    <a:pt x="146003" y="440859"/>
                  </a:lnTo>
                  <a:lnTo>
                    <a:pt x="161890" y="380013"/>
                  </a:lnTo>
                  <a:lnTo>
                    <a:pt x="167587" y="369156"/>
                  </a:lnTo>
                  <a:lnTo>
                    <a:pt x="183278" y="353972"/>
                  </a:lnTo>
                  <a:lnTo>
                    <a:pt x="242533" y="326957"/>
                  </a:lnTo>
                  <a:lnTo>
                    <a:pt x="284344" y="312459"/>
                  </a:lnTo>
                  <a:lnTo>
                    <a:pt x="299120" y="299138"/>
                  </a:lnTo>
                  <a:lnTo>
                    <a:pt x="304698" y="290672"/>
                  </a:lnTo>
                  <a:lnTo>
                    <a:pt x="306078" y="282689"/>
                  </a:lnTo>
                  <a:lnTo>
                    <a:pt x="304658" y="275027"/>
                  </a:lnTo>
                  <a:lnTo>
                    <a:pt x="291480" y="253065"/>
                  </a:lnTo>
                  <a:lnTo>
                    <a:pt x="285568" y="245919"/>
                  </a:lnTo>
                  <a:lnTo>
                    <a:pt x="266519" y="237979"/>
                  </a:lnTo>
                  <a:lnTo>
                    <a:pt x="254889" y="235862"/>
                  </a:lnTo>
                  <a:lnTo>
                    <a:pt x="232607" y="239748"/>
                  </a:lnTo>
                  <a:lnTo>
                    <a:pt x="203452" y="255090"/>
                  </a:lnTo>
                  <a:lnTo>
                    <a:pt x="188688" y="268961"/>
                  </a:lnTo>
                  <a:lnTo>
                    <a:pt x="165763" y="316612"/>
                  </a:lnTo>
                  <a:lnTo>
                    <a:pt x="164530" y="337248"/>
                  </a:lnTo>
                  <a:lnTo>
                    <a:pt x="173269" y="379092"/>
                  </a:lnTo>
                  <a:lnTo>
                    <a:pt x="188470" y="405042"/>
                  </a:lnTo>
                  <a:lnTo>
                    <a:pt x="218970" y="427548"/>
                  </a:lnTo>
                  <a:lnTo>
                    <a:pt x="241209" y="432567"/>
                  </a:lnTo>
                  <a:lnTo>
                    <a:pt x="299004" y="423414"/>
                  </a:lnTo>
                  <a:lnTo>
                    <a:pt x="31585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33036" y="157927"/>
              <a:ext cx="239257" cy="460082"/>
            </a:xfrm>
            <a:custGeom>
              <a:avLst/>
              <a:gdLst/>
              <a:ahLst/>
              <a:cxnLst/>
              <a:rect l="0" t="0" r="0" b="0"/>
              <a:pathLst>
                <a:path w="239257" h="460082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3690"/>
                  </a:lnTo>
                  <a:lnTo>
                    <a:pt x="9553" y="232008"/>
                  </a:lnTo>
                  <a:lnTo>
                    <a:pt x="11409" y="284512"/>
                  </a:lnTo>
                  <a:lnTo>
                    <a:pt x="18804" y="341119"/>
                  </a:lnTo>
                  <a:lnTo>
                    <a:pt x="26202" y="402344"/>
                  </a:lnTo>
                  <a:lnTo>
                    <a:pt x="29991" y="445336"/>
                  </a:lnTo>
                  <a:lnTo>
                    <a:pt x="29353" y="451309"/>
                  </a:lnTo>
                  <a:lnTo>
                    <a:pt x="27757" y="451781"/>
                  </a:lnTo>
                  <a:lnTo>
                    <a:pt x="25523" y="448586"/>
                  </a:lnTo>
                  <a:lnTo>
                    <a:pt x="22380" y="416144"/>
                  </a:lnTo>
                  <a:lnTo>
                    <a:pt x="29724" y="367251"/>
                  </a:lnTo>
                  <a:lnTo>
                    <a:pt x="45559" y="309933"/>
                  </a:lnTo>
                  <a:lnTo>
                    <a:pt x="51430" y="297869"/>
                  </a:lnTo>
                  <a:lnTo>
                    <a:pt x="67311" y="281345"/>
                  </a:lnTo>
                  <a:lnTo>
                    <a:pt x="76459" y="275301"/>
                  </a:lnTo>
                  <a:lnTo>
                    <a:pt x="102222" y="271705"/>
                  </a:lnTo>
                  <a:lnTo>
                    <a:pt x="130830" y="275176"/>
                  </a:lnTo>
                  <a:lnTo>
                    <a:pt x="166666" y="291454"/>
                  </a:lnTo>
                  <a:lnTo>
                    <a:pt x="207097" y="327802"/>
                  </a:lnTo>
                  <a:lnTo>
                    <a:pt x="227478" y="358389"/>
                  </a:lnTo>
                  <a:lnTo>
                    <a:pt x="235632" y="380383"/>
                  </a:lnTo>
                  <a:lnTo>
                    <a:pt x="239256" y="405755"/>
                  </a:lnTo>
                  <a:lnTo>
                    <a:pt x="234628" y="426391"/>
                  </a:lnTo>
                  <a:lnTo>
                    <a:pt x="230118" y="435169"/>
                  </a:lnTo>
                  <a:lnTo>
                    <a:pt x="212629" y="448042"/>
                  </a:lnTo>
                  <a:lnTo>
                    <a:pt x="189258" y="456493"/>
                  </a:lnTo>
                  <a:lnTo>
                    <a:pt x="150963" y="460081"/>
                  </a:lnTo>
                  <a:lnTo>
                    <a:pt x="115700" y="453085"/>
                  </a:lnTo>
                  <a:lnTo>
                    <a:pt x="54245" y="423772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20174" y="400082"/>
              <a:ext cx="168085" cy="235545"/>
            </a:xfrm>
            <a:custGeom>
              <a:avLst/>
              <a:gdLst/>
              <a:ahLst/>
              <a:cxnLst/>
              <a:rect l="0" t="0" r="0" b="0"/>
              <a:pathLst>
                <a:path w="168085" h="235545">
                  <a:moveTo>
                    <a:pt x="102417" y="31586"/>
                  </a:moveTo>
                  <a:lnTo>
                    <a:pt x="80059" y="31586"/>
                  </a:lnTo>
                  <a:lnTo>
                    <a:pt x="49389" y="42764"/>
                  </a:lnTo>
                  <a:lnTo>
                    <a:pt x="31665" y="60731"/>
                  </a:lnTo>
                  <a:lnTo>
                    <a:pt x="6812" y="104803"/>
                  </a:lnTo>
                  <a:lnTo>
                    <a:pt x="0" y="142317"/>
                  </a:lnTo>
                  <a:lnTo>
                    <a:pt x="3570" y="177479"/>
                  </a:lnTo>
                  <a:lnTo>
                    <a:pt x="12082" y="196253"/>
                  </a:lnTo>
                  <a:lnTo>
                    <a:pt x="17626" y="204535"/>
                  </a:lnTo>
                  <a:lnTo>
                    <a:pt x="33146" y="216857"/>
                  </a:lnTo>
                  <a:lnTo>
                    <a:pt x="71705" y="234299"/>
                  </a:lnTo>
                  <a:lnTo>
                    <a:pt x="92276" y="235544"/>
                  </a:lnTo>
                  <a:lnTo>
                    <a:pt x="102676" y="234239"/>
                  </a:lnTo>
                  <a:lnTo>
                    <a:pt x="123589" y="223429"/>
                  </a:lnTo>
                  <a:lnTo>
                    <a:pt x="142242" y="206927"/>
                  </a:lnTo>
                  <a:lnTo>
                    <a:pt x="159320" y="176735"/>
                  </a:lnTo>
                  <a:lnTo>
                    <a:pt x="167872" y="151859"/>
                  </a:lnTo>
                  <a:lnTo>
                    <a:pt x="168084" y="111546"/>
                  </a:lnTo>
                  <a:lnTo>
                    <a:pt x="155148" y="69966"/>
                  </a:lnTo>
                  <a:lnTo>
                    <a:pt x="139891" y="48254"/>
                  </a:lnTo>
                  <a:lnTo>
                    <a:pt x="95525" y="6779"/>
                  </a:lnTo>
                  <a:lnTo>
                    <a:pt x="813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580518" y="463253"/>
              <a:ext cx="147400" cy="157929"/>
            </a:xfrm>
            <a:custGeom>
              <a:avLst/>
              <a:gdLst/>
              <a:ahLst/>
              <a:cxnLst/>
              <a:rect l="0" t="0" r="0" b="0"/>
              <a:pathLst>
                <a:path w="147400" h="157929">
                  <a:moveTo>
                    <a:pt x="147399" y="0"/>
                  </a:moveTo>
                  <a:lnTo>
                    <a:pt x="116117" y="17981"/>
                  </a:lnTo>
                  <a:lnTo>
                    <a:pt x="70525" y="74354"/>
                  </a:lnTo>
                  <a:lnTo>
                    <a:pt x="21076" y="13598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591046" y="379025"/>
              <a:ext cx="157929" cy="263214"/>
            </a:xfrm>
            <a:custGeom>
              <a:avLst/>
              <a:gdLst/>
              <a:ahLst/>
              <a:cxnLst/>
              <a:rect l="0" t="0" r="0" b="0"/>
              <a:pathLst>
                <a:path w="157929" h="263214">
                  <a:moveTo>
                    <a:pt x="0" y="0"/>
                  </a:moveTo>
                  <a:lnTo>
                    <a:pt x="2340" y="33622"/>
                  </a:lnTo>
                  <a:lnTo>
                    <a:pt x="29309" y="93407"/>
                  </a:lnTo>
                  <a:lnTo>
                    <a:pt x="61234" y="152220"/>
                  </a:lnTo>
                  <a:lnTo>
                    <a:pt x="98083" y="209010"/>
                  </a:lnTo>
                  <a:lnTo>
                    <a:pt x="138262" y="252262"/>
                  </a:lnTo>
                  <a:lnTo>
                    <a:pt x="1579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12145" y="210569"/>
              <a:ext cx="169145" cy="273742"/>
            </a:xfrm>
            <a:custGeom>
              <a:avLst/>
              <a:gdLst/>
              <a:ahLst/>
              <a:cxnLst/>
              <a:rect l="0" t="0" r="0" b="0"/>
              <a:pathLst>
                <a:path w="169145" h="273742">
                  <a:moveTo>
                    <a:pt x="0" y="0"/>
                  </a:moveTo>
                  <a:lnTo>
                    <a:pt x="42691" y="14573"/>
                  </a:lnTo>
                  <a:lnTo>
                    <a:pt x="102068" y="44987"/>
                  </a:lnTo>
                  <a:lnTo>
                    <a:pt x="143644" y="65472"/>
                  </a:lnTo>
                  <a:lnTo>
                    <a:pt x="158598" y="79402"/>
                  </a:lnTo>
                  <a:lnTo>
                    <a:pt x="169144" y="97291"/>
                  </a:lnTo>
                  <a:lnTo>
                    <a:pt x="168915" y="104635"/>
                  </a:lnTo>
                  <a:lnTo>
                    <a:pt x="165252" y="110701"/>
                  </a:lnTo>
                  <a:lnTo>
                    <a:pt x="151824" y="120561"/>
                  </a:lnTo>
                  <a:lnTo>
                    <a:pt x="95390" y="144860"/>
                  </a:lnTo>
                  <a:lnTo>
                    <a:pt x="79050" y="156409"/>
                  </a:lnTo>
                  <a:lnTo>
                    <a:pt x="67109" y="172461"/>
                  </a:lnTo>
                  <a:lnTo>
                    <a:pt x="62287" y="181655"/>
                  </a:lnTo>
                  <a:lnTo>
                    <a:pt x="60048" y="201228"/>
                  </a:lnTo>
                  <a:lnTo>
                    <a:pt x="71230" y="257078"/>
                  </a:lnTo>
                  <a:lnTo>
                    <a:pt x="7370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64788" y="65276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347647" y="1358176"/>
            <a:ext cx="1116022" cy="527866"/>
            <a:chOff x="1347647" y="1358176"/>
            <a:chExt cx="1116022" cy="527866"/>
          </a:xfrm>
        </p:grpSpPr>
        <p:sp>
          <p:nvSpPr>
            <p:cNvPr id="34" name="Freeform 33"/>
            <p:cNvSpPr/>
            <p:nvPr/>
          </p:nvSpPr>
          <p:spPr>
            <a:xfrm>
              <a:off x="1347647" y="1379233"/>
              <a:ext cx="365075" cy="506809"/>
            </a:xfrm>
            <a:custGeom>
              <a:avLst/>
              <a:gdLst/>
              <a:ahLst/>
              <a:cxnLst/>
              <a:rect l="0" t="0" r="0" b="0"/>
              <a:pathLst>
                <a:path w="365075" h="506809">
                  <a:moveTo>
                    <a:pt x="0" y="484311"/>
                  </a:moveTo>
                  <a:lnTo>
                    <a:pt x="14654" y="431283"/>
                  </a:lnTo>
                  <a:lnTo>
                    <a:pt x="20962" y="372667"/>
                  </a:lnTo>
                  <a:lnTo>
                    <a:pt x="27918" y="322029"/>
                  </a:lnTo>
                  <a:lnTo>
                    <a:pt x="30499" y="271151"/>
                  </a:lnTo>
                  <a:lnTo>
                    <a:pt x="31371" y="208325"/>
                  </a:lnTo>
                  <a:lnTo>
                    <a:pt x="37133" y="145526"/>
                  </a:lnTo>
                  <a:lnTo>
                    <a:pt x="41130" y="88060"/>
                  </a:lnTo>
                  <a:lnTo>
                    <a:pt x="41677" y="59805"/>
                  </a:lnTo>
                  <a:lnTo>
                    <a:pt x="44162" y="55078"/>
                  </a:lnTo>
                  <a:lnTo>
                    <a:pt x="48159" y="56606"/>
                  </a:lnTo>
                  <a:lnTo>
                    <a:pt x="53163" y="62303"/>
                  </a:lnTo>
                  <a:lnTo>
                    <a:pt x="58723" y="81113"/>
                  </a:lnTo>
                  <a:lnTo>
                    <a:pt x="73471" y="136905"/>
                  </a:lnTo>
                  <a:lnTo>
                    <a:pt x="86630" y="187053"/>
                  </a:lnTo>
                  <a:lnTo>
                    <a:pt x="97938" y="244546"/>
                  </a:lnTo>
                  <a:lnTo>
                    <a:pt x="113409" y="303979"/>
                  </a:lnTo>
                  <a:lnTo>
                    <a:pt x="131219" y="352630"/>
                  </a:lnTo>
                  <a:lnTo>
                    <a:pt x="158198" y="412113"/>
                  </a:lnTo>
                  <a:lnTo>
                    <a:pt x="193058" y="469517"/>
                  </a:lnTo>
                  <a:lnTo>
                    <a:pt x="207077" y="487874"/>
                  </a:lnTo>
                  <a:lnTo>
                    <a:pt x="233712" y="505774"/>
                  </a:lnTo>
                  <a:lnTo>
                    <a:pt x="243545" y="506808"/>
                  </a:lnTo>
                  <a:lnTo>
                    <a:pt x="263830" y="501719"/>
                  </a:lnTo>
                  <a:lnTo>
                    <a:pt x="289392" y="485699"/>
                  </a:lnTo>
                  <a:lnTo>
                    <a:pt x="301364" y="466600"/>
                  </a:lnTo>
                  <a:lnTo>
                    <a:pt x="324171" y="416212"/>
                  </a:lnTo>
                  <a:lnTo>
                    <a:pt x="342801" y="352792"/>
                  </a:lnTo>
                  <a:lnTo>
                    <a:pt x="352955" y="300153"/>
                  </a:lnTo>
                  <a:lnTo>
                    <a:pt x="356484" y="241792"/>
                  </a:lnTo>
                  <a:lnTo>
                    <a:pt x="358699" y="185766"/>
                  </a:lnTo>
                  <a:lnTo>
                    <a:pt x="365074" y="127571"/>
                  </a:lnTo>
                  <a:lnTo>
                    <a:pt x="364702" y="64800"/>
                  </a:lnTo>
                  <a:lnTo>
                    <a:pt x="359964" y="27779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26369" y="1631917"/>
              <a:ext cx="37176" cy="200042"/>
            </a:xfrm>
            <a:custGeom>
              <a:avLst/>
              <a:gdLst/>
              <a:ahLst/>
              <a:cxnLst/>
              <a:rect l="0" t="0" r="0" b="0"/>
              <a:pathLst>
                <a:path w="37176" h="2000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2138" y="92998"/>
                  </a:lnTo>
                  <a:lnTo>
                    <a:pt x="21183" y="156078"/>
                  </a:lnTo>
                  <a:lnTo>
                    <a:pt x="37175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53015" y="1463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55478" y="1594030"/>
              <a:ext cx="202865" cy="256085"/>
            </a:xfrm>
            <a:custGeom>
              <a:avLst/>
              <a:gdLst/>
              <a:ahLst/>
              <a:cxnLst/>
              <a:rect l="0" t="0" r="0" b="0"/>
              <a:pathLst>
                <a:path w="202865" h="256085">
                  <a:moveTo>
                    <a:pt x="108107" y="48415"/>
                  </a:moveTo>
                  <a:lnTo>
                    <a:pt x="119286" y="31648"/>
                  </a:lnTo>
                  <a:lnTo>
                    <a:pt x="119069" y="24369"/>
                  </a:lnTo>
                  <a:lnTo>
                    <a:pt x="115415" y="17176"/>
                  </a:lnTo>
                  <a:lnTo>
                    <a:pt x="109469" y="10042"/>
                  </a:lnTo>
                  <a:lnTo>
                    <a:pt x="90385" y="2114"/>
                  </a:lnTo>
                  <a:lnTo>
                    <a:pt x="78745" y="0"/>
                  </a:lnTo>
                  <a:lnTo>
                    <a:pt x="59573" y="3891"/>
                  </a:lnTo>
                  <a:lnTo>
                    <a:pt x="28200" y="25452"/>
                  </a:lnTo>
                  <a:lnTo>
                    <a:pt x="16831" y="44838"/>
                  </a:lnTo>
                  <a:lnTo>
                    <a:pt x="0" y="89823"/>
                  </a:lnTo>
                  <a:lnTo>
                    <a:pt x="166" y="133084"/>
                  </a:lnTo>
                  <a:lnTo>
                    <a:pt x="11873" y="183293"/>
                  </a:lnTo>
                  <a:lnTo>
                    <a:pt x="30200" y="215111"/>
                  </a:lnTo>
                  <a:lnTo>
                    <a:pt x="57338" y="238706"/>
                  </a:lnTo>
                  <a:lnTo>
                    <a:pt x="77354" y="249192"/>
                  </a:lnTo>
                  <a:lnTo>
                    <a:pt x="113943" y="256084"/>
                  </a:lnTo>
                  <a:lnTo>
                    <a:pt x="148831" y="252536"/>
                  </a:lnTo>
                  <a:lnTo>
                    <a:pt x="167541" y="244031"/>
                  </a:lnTo>
                  <a:lnTo>
                    <a:pt x="202864" y="21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32041" y="1358176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8333" y="204883"/>
                  </a:lnTo>
                  <a:lnTo>
                    <a:pt x="12998" y="258408"/>
                  </a:lnTo>
                  <a:lnTo>
                    <a:pt x="18669" y="307022"/>
                  </a:lnTo>
                  <a:lnTo>
                    <a:pt x="20349" y="361591"/>
                  </a:lnTo>
                  <a:lnTo>
                    <a:pt x="23967" y="415974"/>
                  </a:lnTo>
                  <a:lnTo>
                    <a:pt x="35670" y="470682"/>
                  </a:lnTo>
                  <a:lnTo>
                    <a:pt x="5264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94213" y="1495046"/>
              <a:ext cx="169456" cy="305328"/>
            </a:xfrm>
            <a:custGeom>
              <a:avLst/>
              <a:gdLst/>
              <a:ahLst/>
              <a:cxnLst/>
              <a:rect l="0" t="0" r="0" b="0"/>
              <a:pathLst>
                <a:path w="169456" h="305328">
                  <a:moveTo>
                    <a:pt x="137869" y="0"/>
                  </a:moveTo>
                  <a:lnTo>
                    <a:pt x="95208" y="60873"/>
                  </a:lnTo>
                  <a:lnTo>
                    <a:pt x="32346" y="120403"/>
                  </a:lnTo>
                  <a:lnTo>
                    <a:pt x="10157" y="148759"/>
                  </a:lnTo>
                  <a:lnTo>
                    <a:pt x="0" y="169060"/>
                  </a:lnTo>
                  <a:lnTo>
                    <a:pt x="333" y="178218"/>
                  </a:lnTo>
                  <a:lnTo>
                    <a:pt x="4064" y="186662"/>
                  </a:lnTo>
                  <a:lnTo>
                    <a:pt x="17569" y="201114"/>
                  </a:lnTo>
                  <a:lnTo>
                    <a:pt x="76399" y="236001"/>
                  </a:lnTo>
                  <a:lnTo>
                    <a:pt x="136476" y="275935"/>
                  </a:lnTo>
                  <a:lnTo>
                    <a:pt x="16945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3011150" y="1265906"/>
            <a:ext cx="4874696" cy="871380"/>
            <a:chOff x="3011150" y="1265906"/>
            <a:chExt cx="4874696" cy="871380"/>
          </a:xfrm>
        </p:grpSpPr>
        <p:sp>
          <p:nvSpPr>
            <p:cNvPr id="41" name="Freeform 40"/>
            <p:cNvSpPr/>
            <p:nvPr/>
          </p:nvSpPr>
          <p:spPr>
            <a:xfrm>
              <a:off x="3011150" y="1555897"/>
              <a:ext cx="230274" cy="581389"/>
            </a:xfrm>
            <a:custGeom>
              <a:avLst/>
              <a:gdLst/>
              <a:ahLst/>
              <a:cxnLst/>
              <a:rect l="0" t="0" r="0" b="0"/>
              <a:pathLst>
                <a:path w="230274" h="581389">
                  <a:moveTo>
                    <a:pt x="178984" y="107605"/>
                  </a:moveTo>
                  <a:lnTo>
                    <a:pt x="187317" y="70127"/>
                  </a:lnTo>
                  <a:lnTo>
                    <a:pt x="186197" y="46495"/>
                  </a:lnTo>
                  <a:lnTo>
                    <a:pt x="177901" y="24293"/>
                  </a:lnTo>
                  <a:lnTo>
                    <a:pt x="163295" y="8966"/>
                  </a:lnTo>
                  <a:lnTo>
                    <a:pt x="154487" y="3241"/>
                  </a:lnTo>
                  <a:lnTo>
                    <a:pt x="135341" y="0"/>
                  </a:lnTo>
                  <a:lnTo>
                    <a:pt x="125322" y="773"/>
                  </a:lnTo>
                  <a:lnTo>
                    <a:pt x="107951" y="7872"/>
                  </a:lnTo>
                  <a:lnTo>
                    <a:pt x="77736" y="31493"/>
                  </a:lnTo>
                  <a:lnTo>
                    <a:pt x="61897" y="57367"/>
                  </a:lnTo>
                  <a:lnTo>
                    <a:pt x="49795" y="92850"/>
                  </a:lnTo>
                  <a:lnTo>
                    <a:pt x="49979" y="132999"/>
                  </a:lnTo>
                  <a:lnTo>
                    <a:pt x="63032" y="168942"/>
                  </a:lnTo>
                  <a:lnTo>
                    <a:pt x="78317" y="184779"/>
                  </a:lnTo>
                  <a:lnTo>
                    <a:pt x="87306" y="190640"/>
                  </a:lnTo>
                  <a:lnTo>
                    <a:pt x="106653" y="194032"/>
                  </a:lnTo>
                  <a:lnTo>
                    <a:pt x="116725" y="193299"/>
                  </a:lnTo>
                  <a:lnTo>
                    <a:pt x="134156" y="186246"/>
                  </a:lnTo>
                  <a:lnTo>
                    <a:pt x="149702" y="174142"/>
                  </a:lnTo>
                  <a:lnTo>
                    <a:pt x="170438" y="147597"/>
                  </a:lnTo>
                  <a:lnTo>
                    <a:pt x="192359" y="96797"/>
                  </a:lnTo>
                  <a:lnTo>
                    <a:pt x="194920" y="94551"/>
                  </a:lnTo>
                  <a:lnTo>
                    <a:pt x="196627" y="97732"/>
                  </a:lnTo>
                  <a:lnTo>
                    <a:pt x="200761" y="157474"/>
                  </a:lnTo>
                  <a:lnTo>
                    <a:pt x="208313" y="207129"/>
                  </a:lnTo>
                  <a:lnTo>
                    <a:pt x="217960" y="258886"/>
                  </a:lnTo>
                  <a:lnTo>
                    <a:pt x="227058" y="311266"/>
                  </a:lnTo>
                  <a:lnTo>
                    <a:pt x="230273" y="363831"/>
                  </a:lnTo>
                  <a:lnTo>
                    <a:pt x="230056" y="414111"/>
                  </a:lnTo>
                  <a:lnTo>
                    <a:pt x="221933" y="452275"/>
                  </a:lnTo>
                  <a:lnTo>
                    <a:pt x="211331" y="474871"/>
                  </a:lnTo>
                  <a:lnTo>
                    <a:pt x="192580" y="493493"/>
                  </a:lnTo>
                  <a:lnTo>
                    <a:pt x="142416" y="524511"/>
                  </a:lnTo>
                  <a:lnTo>
                    <a:pt x="88616" y="545933"/>
                  </a:lnTo>
                  <a:lnTo>
                    <a:pt x="26574" y="572704"/>
                  </a:lnTo>
                  <a:lnTo>
                    <a:pt x="0" y="5813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16772" y="1589742"/>
              <a:ext cx="189218" cy="221160"/>
            </a:xfrm>
            <a:custGeom>
              <a:avLst/>
              <a:gdLst/>
              <a:ahLst/>
              <a:cxnLst/>
              <a:rect l="0" t="0" r="0" b="0"/>
              <a:pathLst>
                <a:path w="189218" h="221160">
                  <a:moveTo>
                    <a:pt x="94461" y="136931"/>
                  </a:moveTo>
                  <a:lnTo>
                    <a:pt x="110102" y="118950"/>
                  </a:lnTo>
                  <a:lnTo>
                    <a:pt x="118180" y="102033"/>
                  </a:lnTo>
                  <a:lnTo>
                    <a:pt x="119431" y="79697"/>
                  </a:lnTo>
                  <a:lnTo>
                    <a:pt x="110702" y="32819"/>
                  </a:lnTo>
                  <a:lnTo>
                    <a:pt x="95503" y="5997"/>
                  </a:lnTo>
                  <a:lnTo>
                    <a:pt x="86967" y="1679"/>
                  </a:lnTo>
                  <a:lnTo>
                    <a:pt x="65004" y="0"/>
                  </a:lnTo>
                  <a:lnTo>
                    <a:pt x="42764" y="9392"/>
                  </a:lnTo>
                  <a:lnTo>
                    <a:pt x="31921" y="16810"/>
                  </a:lnTo>
                  <a:lnTo>
                    <a:pt x="16752" y="37531"/>
                  </a:lnTo>
                  <a:lnTo>
                    <a:pt x="7281" y="63507"/>
                  </a:lnTo>
                  <a:lnTo>
                    <a:pt x="1201" y="124724"/>
                  </a:lnTo>
                  <a:lnTo>
                    <a:pt x="0" y="182223"/>
                  </a:lnTo>
                  <a:lnTo>
                    <a:pt x="3411" y="192862"/>
                  </a:lnTo>
                  <a:lnTo>
                    <a:pt x="16559" y="207803"/>
                  </a:lnTo>
                  <a:lnTo>
                    <a:pt x="24979" y="209915"/>
                  </a:lnTo>
                  <a:lnTo>
                    <a:pt x="43693" y="206023"/>
                  </a:lnTo>
                  <a:lnTo>
                    <a:pt x="60589" y="190255"/>
                  </a:lnTo>
                  <a:lnTo>
                    <a:pt x="84911" y="147594"/>
                  </a:lnTo>
                  <a:lnTo>
                    <a:pt x="108277" y="84300"/>
                  </a:lnTo>
                  <a:lnTo>
                    <a:pt x="110690" y="81957"/>
                  </a:lnTo>
                  <a:lnTo>
                    <a:pt x="112299" y="85074"/>
                  </a:lnTo>
                  <a:lnTo>
                    <a:pt x="120471" y="118109"/>
                  </a:lnTo>
                  <a:lnTo>
                    <a:pt x="154865" y="179241"/>
                  </a:lnTo>
                  <a:lnTo>
                    <a:pt x="189217" y="221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527046" y="1589803"/>
              <a:ext cx="136872" cy="216427"/>
            </a:xfrm>
            <a:custGeom>
              <a:avLst/>
              <a:gdLst/>
              <a:ahLst/>
              <a:cxnLst/>
              <a:rect l="0" t="0" r="0" b="0"/>
              <a:pathLst>
                <a:path w="136872" h="216427">
                  <a:moveTo>
                    <a:pt x="0" y="10528"/>
                  </a:moveTo>
                  <a:lnTo>
                    <a:pt x="5589" y="72621"/>
                  </a:lnTo>
                  <a:lnTo>
                    <a:pt x="25194" y="124005"/>
                  </a:lnTo>
                  <a:lnTo>
                    <a:pt x="44665" y="172977"/>
                  </a:lnTo>
                  <a:lnTo>
                    <a:pt x="65105" y="211463"/>
                  </a:lnTo>
                  <a:lnTo>
                    <a:pt x="70310" y="215844"/>
                  </a:lnTo>
                  <a:lnTo>
                    <a:pt x="76119" y="216426"/>
                  </a:lnTo>
                  <a:lnTo>
                    <a:pt x="82332" y="214474"/>
                  </a:lnTo>
                  <a:lnTo>
                    <a:pt x="87643" y="208493"/>
                  </a:lnTo>
                  <a:lnTo>
                    <a:pt x="100708" y="176549"/>
                  </a:lnTo>
                  <a:lnTo>
                    <a:pt x="115603" y="113946"/>
                  </a:lnTo>
                  <a:lnTo>
                    <a:pt x="129810" y="508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16559" y="1568257"/>
              <a:ext cx="168457" cy="245719"/>
            </a:xfrm>
            <a:custGeom>
              <a:avLst/>
              <a:gdLst/>
              <a:ahLst/>
              <a:cxnLst/>
              <a:rect l="0" t="0" r="0" b="0"/>
              <a:pathLst>
                <a:path w="168457" h="245719">
                  <a:moveTo>
                    <a:pt x="0" y="74188"/>
                  </a:moveTo>
                  <a:lnTo>
                    <a:pt x="9575" y="98235"/>
                  </a:lnTo>
                  <a:lnTo>
                    <a:pt x="20244" y="112562"/>
                  </a:lnTo>
                  <a:lnTo>
                    <a:pt x="44993" y="128192"/>
                  </a:lnTo>
                  <a:lnTo>
                    <a:pt x="74553" y="140232"/>
                  </a:lnTo>
                  <a:lnTo>
                    <a:pt x="84797" y="140444"/>
                  </a:lnTo>
                  <a:lnTo>
                    <a:pt x="105538" y="134441"/>
                  </a:lnTo>
                  <a:lnTo>
                    <a:pt x="131357" y="117907"/>
                  </a:lnTo>
                  <a:lnTo>
                    <a:pt x="143389" y="101808"/>
                  </a:lnTo>
                  <a:lnTo>
                    <a:pt x="151466" y="81784"/>
                  </a:lnTo>
                  <a:lnTo>
                    <a:pt x="155056" y="57287"/>
                  </a:lnTo>
                  <a:lnTo>
                    <a:pt x="150412" y="37041"/>
                  </a:lnTo>
                  <a:lnTo>
                    <a:pt x="139380" y="20244"/>
                  </a:lnTo>
                  <a:lnTo>
                    <a:pt x="122778" y="4979"/>
                  </a:lnTo>
                  <a:lnTo>
                    <a:pt x="113437" y="1143"/>
                  </a:lnTo>
                  <a:lnTo>
                    <a:pt x="93701" y="0"/>
                  </a:lnTo>
                  <a:lnTo>
                    <a:pt x="76350" y="6510"/>
                  </a:lnTo>
                  <a:lnTo>
                    <a:pt x="40558" y="29754"/>
                  </a:lnTo>
                  <a:lnTo>
                    <a:pt x="26605" y="49370"/>
                  </a:lnTo>
                  <a:lnTo>
                    <a:pt x="8115" y="94502"/>
                  </a:lnTo>
                  <a:lnTo>
                    <a:pt x="6726" y="119091"/>
                  </a:lnTo>
                  <a:lnTo>
                    <a:pt x="18433" y="178454"/>
                  </a:lnTo>
                  <a:lnTo>
                    <a:pt x="29509" y="209587"/>
                  </a:lnTo>
                  <a:lnTo>
                    <a:pt x="40801" y="226392"/>
                  </a:lnTo>
                  <a:lnTo>
                    <a:pt x="59858" y="238541"/>
                  </a:lnTo>
                  <a:lnTo>
                    <a:pt x="71491" y="243418"/>
                  </a:lnTo>
                  <a:lnTo>
                    <a:pt x="96895" y="245718"/>
                  </a:lnTo>
                  <a:lnTo>
                    <a:pt x="158361" y="234581"/>
                  </a:lnTo>
                  <a:lnTo>
                    <a:pt x="168456" y="2321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95626" y="1358176"/>
              <a:ext cx="21059" cy="442198"/>
            </a:xfrm>
            <a:custGeom>
              <a:avLst/>
              <a:gdLst/>
              <a:ahLst/>
              <a:cxnLst/>
              <a:rect l="0" t="0" r="0" b="0"/>
              <a:pathLst>
                <a:path w="21059" h="442198">
                  <a:moveTo>
                    <a:pt x="0" y="0"/>
                  </a:moveTo>
                  <a:lnTo>
                    <a:pt x="0" y="57264"/>
                  </a:lnTo>
                  <a:lnTo>
                    <a:pt x="3120" y="112893"/>
                  </a:lnTo>
                  <a:lnTo>
                    <a:pt x="7236" y="157799"/>
                  </a:lnTo>
                  <a:lnTo>
                    <a:pt x="9066" y="205054"/>
                  </a:lnTo>
                  <a:lnTo>
                    <a:pt x="9879" y="250232"/>
                  </a:lnTo>
                  <a:lnTo>
                    <a:pt x="10337" y="312009"/>
                  </a:lnTo>
                  <a:lnTo>
                    <a:pt x="13591" y="364238"/>
                  </a:lnTo>
                  <a:lnTo>
                    <a:pt x="18846" y="406230"/>
                  </a:lnTo>
                  <a:lnTo>
                    <a:pt x="21058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127171" y="1265906"/>
              <a:ext cx="386504" cy="302841"/>
            </a:xfrm>
            <a:custGeom>
              <a:avLst/>
              <a:gdLst/>
              <a:ahLst/>
              <a:cxnLst/>
              <a:rect l="0" t="0" r="0" b="0"/>
              <a:pathLst>
                <a:path w="386504" h="302841">
                  <a:moveTo>
                    <a:pt x="0" y="134384"/>
                  </a:moveTo>
                  <a:lnTo>
                    <a:pt x="9575" y="103102"/>
                  </a:lnTo>
                  <a:lnTo>
                    <a:pt x="52997" y="50379"/>
                  </a:lnTo>
                  <a:lnTo>
                    <a:pt x="68008" y="37387"/>
                  </a:lnTo>
                  <a:lnTo>
                    <a:pt x="122039" y="10101"/>
                  </a:lnTo>
                  <a:lnTo>
                    <a:pt x="183247" y="0"/>
                  </a:lnTo>
                  <a:lnTo>
                    <a:pt x="238491" y="1124"/>
                  </a:lnTo>
                  <a:lnTo>
                    <a:pt x="262754" y="8477"/>
                  </a:lnTo>
                  <a:lnTo>
                    <a:pt x="316457" y="41793"/>
                  </a:lnTo>
                  <a:lnTo>
                    <a:pt x="351908" y="71854"/>
                  </a:lnTo>
                  <a:lnTo>
                    <a:pt x="368143" y="93725"/>
                  </a:lnTo>
                  <a:lnTo>
                    <a:pt x="382690" y="133515"/>
                  </a:lnTo>
                  <a:lnTo>
                    <a:pt x="386503" y="165193"/>
                  </a:lnTo>
                  <a:lnTo>
                    <a:pt x="378840" y="195650"/>
                  </a:lnTo>
                  <a:lnTo>
                    <a:pt x="354794" y="235985"/>
                  </a:lnTo>
                  <a:lnTo>
                    <a:pt x="315227" y="275466"/>
                  </a:lnTo>
                  <a:lnTo>
                    <a:pt x="284083" y="292909"/>
                  </a:lnTo>
                  <a:lnTo>
                    <a:pt x="229508" y="301532"/>
                  </a:lnTo>
                  <a:lnTo>
                    <a:pt x="210570" y="302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450730" y="1610810"/>
              <a:ext cx="244980" cy="212155"/>
            </a:xfrm>
            <a:custGeom>
              <a:avLst/>
              <a:gdLst/>
              <a:ahLst/>
              <a:cxnLst/>
              <a:rect l="0" t="0" r="0" b="0"/>
              <a:pathLst>
                <a:path w="244980" h="212155">
                  <a:moveTo>
                    <a:pt x="108109" y="147449"/>
                  </a:moveTo>
                  <a:lnTo>
                    <a:pt x="124898" y="92404"/>
                  </a:lnTo>
                  <a:lnTo>
                    <a:pt x="126732" y="55620"/>
                  </a:lnTo>
                  <a:lnTo>
                    <a:pt x="123015" y="32936"/>
                  </a:lnTo>
                  <a:lnTo>
                    <a:pt x="114344" y="14276"/>
                  </a:lnTo>
                  <a:lnTo>
                    <a:pt x="108756" y="6024"/>
                  </a:lnTo>
                  <a:lnTo>
                    <a:pt x="100352" y="1693"/>
                  </a:lnTo>
                  <a:lnTo>
                    <a:pt x="78535" y="0"/>
                  </a:lnTo>
                  <a:lnTo>
                    <a:pt x="68506" y="3526"/>
                  </a:lnTo>
                  <a:lnTo>
                    <a:pt x="51123" y="16803"/>
                  </a:lnTo>
                  <a:lnTo>
                    <a:pt x="22070" y="53922"/>
                  </a:lnTo>
                  <a:lnTo>
                    <a:pt x="0" y="111086"/>
                  </a:lnTo>
                  <a:lnTo>
                    <a:pt x="168" y="151622"/>
                  </a:lnTo>
                  <a:lnTo>
                    <a:pt x="7626" y="187680"/>
                  </a:lnTo>
                  <a:lnTo>
                    <a:pt x="13044" y="196496"/>
                  </a:lnTo>
                  <a:lnTo>
                    <a:pt x="28424" y="209412"/>
                  </a:lnTo>
                  <a:lnTo>
                    <a:pt x="37438" y="212154"/>
                  </a:lnTo>
                  <a:lnTo>
                    <a:pt x="56813" y="212082"/>
                  </a:lnTo>
                  <a:lnTo>
                    <a:pt x="74002" y="205030"/>
                  </a:lnTo>
                  <a:lnTo>
                    <a:pt x="89441" y="192928"/>
                  </a:lnTo>
                  <a:lnTo>
                    <a:pt x="110117" y="165213"/>
                  </a:lnTo>
                  <a:lnTo>
                    <a:pt x="132016" y="106519"/>
                  </a:lnTo>
                  <a:lnTo>
                    <a:pt x="134575" y="104954"/>
                  </a:lnTo>
                  <a:lnTo>
                    <a:pt x="153967" y="165775"/>
                  </a:lnTo>
                  <a:lnTo>
                    <a:pt x="179038" y="196042"/>
                  </a:lnTo>
                  <a:lnTo>
                    <a:pt x="188151" y="199732"/>
                  </a:lnTo>
                  <a:lnTo>
                    <a:pt x="210754" y="200711"/>
                  </a:lnTo>
                  <a:lnTo>
                    <a:pt x="227038" y="197247"/>
                  </a:lnTo>
                  <a:lnTo>
                    <a:pt x="244979" y="189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679592" y="1621404"/>
              <a:ext cx="195103" cy="233561"/>
            </a:xfrm>
            <a:custGeom>
              <a:avLst/>
              <a:gdLst/>
              <a:ahLst/>
              <a:cxnLst/>
              <a:rect l="0" t="0" r="0" b="0"/>
              <a:pathLst>
                <a:path w="195103" h="233561">
                  <a:moveTo>
                    <a:pt x="5589" y="31570"/>
                  </a:moveTo>
                  <a:lnTo>
                    <a:pt x="0" y="48337"/>
                  </a:lnTo>
                  <a:lnTo>
                    <a:pt x="2113" y="81121"/>
                  </a:lnTo>
                  <a:lnTo>
                    <a:pt x="13308" y="134121"/>
                  </a:lnTo>
                  <a:lnTo>
                    <a:pt x="26785" y="186531"/>
                  </a:lnTo>
                  <a:lnTo>
                    <a:pt x="41872" y="233560"/>
                  </a:lnTo>
                  <a:lnTo>
                    <a:pt x="30506" y="179568"/>
                  </a:lnTo>
                  <a:lnTo>
                    <a:pt x="24289" y="125751"/>
                  </a:lnTo>
                  <a:lnTo>
                    <a:pt x="20919" y="97995"/>
                  </a:lnTo>
                  <a:lnTo>
                    <a:pt x="28288" y="45167"/>
                  </a:lnTo>
                  <a:lnTo>
                    <a:pt x="31250" y="33616"/>
                  </a:lnTo>
                  <a:lnTo>
                    <a:pt x="43900" y="14542"/>
                  </a:lnTo>
                  <a:lnTo>
                    <a:pt x="52187" y="6180"/>
                  </a:lnTo>
                  <a:lnTo>
                    <a:pt x="61220" y="1775"/>
                  </a:lnTo>
                  <a:lnTo>
                    <a:pt x="80617" y="0"/>
                  </a:lnTo>
                  <a:lnTo>
                    <a:pt x="97817" y="6230"/>
                  </a:lnTo>
                  <a:lnTo>
                    <a:pt x="114429" y="19138"/>
                  </a:lnTo>
                  <a:lnTo>
                    <a:pt x="133511" y="40472"/>
                  </a:lnTo>
                  <a:lnTo>
                    <a:pt x="158716" y="99532"/>
                  </a:lnTo>
                  <a:lnTo>
                    <a:pt x="181892" y="157472"/>
                  </a:lnTo>
                  <a:lnTo>
                    <a:pt x="191188" y="193656"/>
                  </a:lnTo>
                  <a:lnTo>
                    <a:pt x="195102" y="221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13511" y="1379837"/>
              <a:ext cx="161225" cy="473379"/>
            </a:xfrm>
            <a:custGeom>
              <a:avLst/>
              <a:gdLst/>
              <a:ahLst/>
              <a:cxnLst/>
              <a:rect l="0" t="0" r="0" b="0"/>
              <a:pathLst>
                <a:path w="161225" h="473379">
                  <a:moveTo>
                    <a:pt x="119110" y="388950"/>
                  </a:moveTo>
                  <a:lnTo>
                    <a:pt x="124700" y="366593"/>
                  </a:lnTo>
                  <a:lnTo>
                    <a:pt x="121204" y="346258"/>
                  </a:lnTo>
                  <a:lnTo>
                    <a:pt x="116997" y="335923"/>
                  </a:lnTo>
                  <a:lnTo>
                    <a:pt x="102963" y="321319"/>
                  </a:lnTo>
                  <a:lnTo>
                    <a:pt x="94308" y="315786"/>
                  </a:lnTo>
                  <a:lnTo>
                    <a:pt x="75332" y="312759"/>
                  </a:lnTo>
                  <a:lnTo>
                    <a:pt x="65358" y="313590"/>
                  </a:lnTo>
                  <a:lnTo>
                    <a:pt x="48037" y="320752"/>
                  </a:lnTo>
                  <a:lnTo>
                    <a:pt x="17854" y="344413"/>
                  </a:lnTo>
                  <a:lnTo>
                    <a:pt x="2021" y="370295"/>
                  </a:lnTo>
                  <a:lnTo>
                    <a:pt x="0" y="396257"/>
                  </a:lnTo>
                  <a:lnTo>
                    <a:pt x="8235" y="449405"/>
                  </a:lnTo>
                  <a:lnTo>
                    <a:pt x="13608" y="458499"/>
                  </a:lnTo>
                  <a:lnTo>
                    <a:pt x="28936" y="471724"/>
                  </a:lnTo>
                  <a:lnTo>
                    <a:pt x="37937" y="473378"/>
                  </a:lnTo>
                  <a:lnTo>
                    <a:pt x="57297" y="468978"/>
                  </a:lnTo>
                  <a:lnTo>
                    <a:pt x="74480" y="456104"/>
                  </a:lnTo>
                  <a:lnTo>
                    <a:pt x="88746" y="438683"/>
                  </a:lnTo>
                  <a:lnTo>
                    <a:pt x="103355" y="406805"/>
                  </a:lnTo>
                  <a:lnTo>
                    <a:pt x="118771" y="351056"/>
                  </a:lnTo>
                  <a:lnTo>
                    <a:pt x="126418" y="307142"/>
                  </a:lnTo>
                  <a:lnTo>
                    <a:pt x="131804" y="255916"/>
                  </a:lnTo>
                  <a:lnTo>
                    <a:pt x="135281" y="225709"/>
                  </a:lnTo>
                  <a:lnTo>
                    <a:pt x="131100" y="168188"/>
                  </a:lnTo>
                  <a:lnTo>
                    <a:pt x="126952" y="119598"/>
                  </a:lnTo>
                  <a:lnTo>
                    <a:pt x="121434" y="63867"/>
                  </a:lnTo>
                  <a:lnTo>
                    <a:pt x="113980" y="3812"/>
                  </a:lnTo>
                  <a:lnTo>
                    <a:pt x="111011" y="0"/>
                  </a:lnTo>
                  <a:lnTo>
                    <a:pt x="107861" y="2138"/>
                  </a:lnTo>
                  <a:lnTo>
                    <a:pt x="104592" y="8243"/>
                  </a:lnTo>
                  <a:lnTo>
                    <a:pt x="99345" y="61238"/>
                  </a:lnTo>
                  <a:lnTo>
                    <a:pt x="99606" y="117935"/>
                  </a:lnTo>
                  <a:lnTo>
                    <a:pt x="105403" y="176848"/>
                  </a:lnTo>
                  <a:lnTo>
                    <a:pt x="108810" y="226149"/>
                  </a:lnTo>
                  <a:lnTo>
                    <a:pt x="116708" y="277282"/>
                  </a:lnTo>
                  <a:lnTo>
                    <a:pt x="129858" y="340723"/>
                  </a:lnTo>
                  <a:lnTo>
                    <a:pt x="137925" y="362836"/>
                  </a:lnTo>
                  <a:lnTo>
                    <a:pt x="161224" y="388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129947" y="1579274"/>
              <a:ext cx="313287" cy="263251"/>
            </a:xfrm>
            <a:custGeom>
              <a:avLst/>
              <a:gdLst/>
              <a:ahLst/>
              <a:cxnLst/>
              <a:rect l="0" t="0" r="0" b="0"/>
              <a:pathLst>
                <a:path w="313287" h="263251">
                  <a:moveTo>
                    <a:pt x="92187" y="52643"/>
                  </a:moveTo>
                  <a:lnTo>
                    <a:pt x="68141" y="62218"/>
                  </a:lnTo>
                  <a:lnTo>
                    <a:pt x="53814" y="72886"/>
                  </a:lnTo>
                  <a:lnTo>
                    <a:pt x="20554" y="127195"/>
                  </a:lnTo>
                  <a:lnTo>
                    <a:pt x="6102" y="158180"/>
                  </a:lnTo>
                  <a:lnTo>
                    <a:pt x="0" y="195177"/>
                  </a:lnTo>
                  <a:lnTo>
                    <a:pt x="3781" y="230186"/>
                  </a:lnTo>
                  <a:lnTo>
                    <a:pt x="12342" y="248924"/>
                  </a:lnTo>
                  <a:lnTo>
                    <a:pt x="17900" y="257196"/>
                  </a:lnTo>
                  <a:lnTo>
                    <a:pt x="25115" y="261541"/>
                  </a:lnTo>
                  <a:lnTo>
                    <a:pt x="42490" y="263250"/>
                  </a:lnTo>
                  <a:lnTo>
                    <a:pt x="77592" y="252045"/>
                  </a:lnTo>
                  <a:lnTo>
                    <a:pt x="94670" y="237192"/>
                  </a:lnTo>
                  <a:lnTo>
                    <a:pt x="135876" y="177231"/>
                  </a:lnTo>
                  <a:lnTo>
                    <a:pt x="137731" y="157148"/>
                  </a:lnTo>
                  <a:lnTo>
                    <a:pt x="125178" y="97947"/>
                  </a:lnTo>
                  <a:lnTo>
                    <a:pt x="112751" y="71136"/>
                  </a:lnTo>
                  <a:lnTo>
                    <a:pt x="114085" y="71990"/>
                  </a:lnTo>
                  <a:lnTo>
                    <a:pt x="166183" y="129691"/>
                  </a:lnTo>
                  <a:lnTo>
                    <a:pt x="204907" y="189807"/>
                  </a:lnTo>
                  <a:lnTo>
                    <a:pt x="220732" y="218066"/>
                  </a:lnTo>
                  <a:lnTo>
                    <a:pt x="227017" y="226096"/>
                  </a:lnTo>
                  <a:lnTo>
                    <a:pt x="230037" y="227940"/>
                  </a:lnTo>
                  <a:lnTo>
                    <a:pt x="230880" y="225659"/>
                  </a:lnTo>
                  <a:lnTo>
                    <a:pt x="223829" y="196783"/>
                  </a:lnTo>
                  <a:lnTo>
                    <a:pt x="195276" y="136585"/>
                  </a:lnTo>
                  <a:lnTo>
                    <a:pt x="173021" y="73675"/>
                  </a:lnTo>
                  <a:lnTo>
                    <a:pt x="172177" y="52632"/>
                  </a:lnTo>
                  <a:lnTo>
                    <a:pt x="173590" y="42107"/>
                  </a:lnTo>
                  <a:lnTo>
                    <a:pt x="178041" y="33920"/>
                  </a:lnTo>
                  <a:lnTo>
                    <a:pt x="192345" y="21705"/>
                  </a:lnTo>
                  <a:lnTo>
                    <a:pt x="225719" y="8251"/>
                  </a:lnTo>
                  <a:lnTo>
                    <a:pt x="286474" y="1087"/>
                  </a:lnTo>
                  <a:lnTo>
                    <a:pt x="313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498196" y="1619040"/>
              <a:ext cx="239836" cy="223868"/>
            </a:xfrm>
            <a:custGeom>
              <a:avLst/>
              <a:gdLst/>
              <a:ahLst/>
              <a:cxnLst/>
              <a:rect l="0" t="0" r="0" b="0"/>
              <a:pathLst>
                <a:path w="239836" h="223868">
                  <a:moveTo>
                    <a:pt x="134550" y="149747"/>
                  </a:moveTo>
                  <a:lnTo>
                    <a:pt x="141786" y="122191"/>
                  </a:lnTo>
                  <a:lnTo>
                    <a:pt x="141308" y="69088"/>
                  </a:lnTo>
                  <a:lnTo>
                    <a:pt x="135214" y="46048"/>
                  </a:lnTo>
                  <a:lnTo>
                    <a:pt x="124706" y="24110"/>
                  </a:lnTo>
                  <a:lnTo>
                    <a:pt x="105999" y="8901"/>
                  </a:lnTo>
                  <a:lnTo>
                    <a:pt x="94459" y="3207"/>
                  </a:lnTo>
                  <a:lnTo>
                    <a:pt x="72278" y="0"/>
                  </a:lnTo>
                  <a:lnTo>
                    <a:pt x="61450" y="783"/>
                  </a:lnTo>
                  <a:lnTo>
                    <a:pt x="43179" y="11011"/>
                  </a:lnTo>
                  <a:lnTo>
                    <a:pt x="28430" y="27255"/>
                  </a:lnTo>
                  <a:lnTo>
                    <a:pt x="9429" y="69399"/>
                  </a:lnTo>
                  <a:lnTo>
                    <a:pt x="0" y="122438"/>
                  </a:lnTo>
                  <a:lnTo>
                    <a:pt x="3956" y="164012"/>
                  </a:lnTo>
                  <a:lnTo>
                    <a:pt x="12557" y="185723"/>
                  </a:lnTo>
                  <a:lnTo>
                    <a:pt x="37143" y="218725"/>
                  </a:lnTo>
                  <a:lnTo>
                    <a:pt x="46215" y="222638"/>
                  </a:lnTo>
                  <a:lnTo>
                    <a:pt x="68774" y="223867"/>
                  </a:lnTo>
                  <a:lnTo>
                    <a:pt x="88159" y="217394"/>
                  </a:lnTo>
                  <a:lnTo>
                    <a:pt x="96603" y="212393"/>
                  </a:lnTo>
                  <a:lnTo>
                    <a:pt x="109106" y="197477"/>
                  </a:lnTo>
                  <a:lnTo>
                    <a:pt x="126664" y="153716"/>
                  </a:lnTo>
                  <a:lnTo>
                    <a:pt x="132992" y="103305"/>
                  </a:lnTo>
                  <a:lnTo>
                    <a:pt x="140481" y="131301"/>
                  </a:lnTo>
                  <a:lnTo>
                    <a:pt x="177185" y="188971"/>
                  </a:lnTo>
                  <a:lnTo>
                    <a:pt x="192103" y="203445"/>
                  </a:lnTo>
                  <a:lnTo>
                    <a:pt x="224037" y="219149"/>
                  </a:lnTo>
                  <a:lnTo>
                    <a:pt x="239835" y="223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70350" y="1305533"/>
              <a:ext cx="41465" cy="526426"/>
            </a:xfrm>
            <a:custGeom>
              <a:avLst/>
              <a:gdLst/>
              <a:ahLst/>
              <a:cxnLst/>
              <a:rect l="0" t="0" r="0" b="0"/>
              <a:pathLst>
                <a:path w="41465" h="526426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8453" y="188057"/>
                  </a:lnTo>
                  <a:lnTo>
                    <a:pt x="15045" y="239255"/>
                  </a:lnTo>
                  <a:lnTo>
                    <a:pt x="26583" y="300551"/>
                  </a:lnTo>
                  <a:lnTo>
                    <a:pt x="33195" y="354600"/>
                  </a:lnTo>
                  <a:lnTo>
                    <a:pt x="39830" y="405007"/>
                  </a:lnTo>
                  <a:lnTo>
                    <a:pt x="41141" y="467260"/>
                  </a:lnTo>
                  <a:lnTo>
                    <a:pt x="41464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01243" y="1526632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61711" y="3119"/>
                  </a:lnTo>
                  <a:lnTo>
                    <a:pt x="198891" y="16788"/>
                  </a:lnTo>
                  <a:lnTo>
                    <a:pt x="138376" y="23333"/>
                  </a:lnTo>
                  <a:lnTo>
                    <a:pt x="75427" y="29955"/>
                  </a:lnTo>
                  <a:lnTo>
                    <a:pt x="13168" y="313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06569" y="1316062"/>
              <a:ext cx="379775" cy="465506"/>
            </a:xfrm>
            <a:custGeom>
              <a:avLst/>
              <a:gdLst/>
              <a:ahLst/>
              <a:cxnLst/>
              <a:rect l="0" t="0" r="0" b="0"/>
              <a:pathLst>
                <a:path w="379775" h="465506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8212" y="171148"/>
                  </a:lnTo>
                  <a:lnTo>
                    <a:pt x="29088" y="231765"/>
                  </a:lnTo>
                  <a:lnTo>
                    <a:pt x="42314" y="291229"/>
                  </a:lnTo>
                  <a:lnTo>
                    <a:pt x="52702" y="349502"/>
                  </a:lnTo>
                  <a:lnTo>
                    <a:pt x="60069" y="404983"/>
                  </a:lnTo>
                  <a:lnTo>
                    <a:pt x="68829" y="463466"/>
                  </a:lnTo>
                  <a:lnTo>
                    <a:pt x="56587" y="411058"/>
                  </a:lnTo>
                  <a:lnTo>
                    <a:pt x="50303" y="357364"/>
                  </a:lnTo>
                  <a:lnTo>
                    <a:pt x="43731" y="301697"/>
                  </a:lnTo>
                  <a:lnTo>
                    <a:pt x="49072" y="276807"/>
                  </a:lnTo>
                  <a:lnTo>
                    <a:pt x="53772" y="265257"/>
                  </a:lnTo>
                  <a:lnTo>
                    <a:pt x="68352" y="249303"/>
                  </a:lnTo>
                  <a:lnTo>
                    <a:pt x="77154" y="243411"/>
                  </a:lnTo>
                  <a:lnTo>
                    <a:pt x="86531" y="242992"/>
                  </a:lnTo>
                  <a:lnTo>
                    <a:pt x="106308" y="251886"/>
                  </a:lnTo>
                  <a:lnTo>
                    <a:pt x="153892" y="300591"/>
                  </a:lnTo>
                  <a:lnTo>
                    <a:pt x="175319" y="333689"/>
                  </a:lnTo>
                  <a:lnTo>
                    <a:pt x="195115" y="392860"/>
                  </a:lnTo>
                  <a:lnTo>
                    <a:pt x="202922" y="417930"/>
                  </a:lnTo>
                  <a:lnTo>
                    <a:pt x="205470" y="420170"/>
                  </a:lnTo>
                  <a:lnTo>
                    <a:pt x="207171" y="415814"/>
                  </a:lnTo>
                  <a:lnTo>
                    <a:pt x="208304" y="407060"/>
                  </a:lnTo>
                  <a:lnTo>
                    <a:pt x="215801" y="391096"/>
                  </a:lnTo>
                  <a:lnTo>
                    <a:pt x="239679" y="361783"/>
                  </a:lnTo>
                  <a:lnTo>
                    <a:pt x="265598" y="346101"/>
                  </a:lnTo>
                  <a:lnTo>
                    <a:pt x="326593" y="323064"/>
                  </a:lnTo>
                  <a:lnTo>
                    <a:pt x="358031" y="312402"/>
                  </a:lnTo>
                  <a:lnTo>
                    <a:pt x="372815" y="299112"/>
                  </a:lnTo>
                  <a:lnTo>
                    <a:pt x="378395" y="290655"/>
                  </a:lnTo>
                  <a:lnTo>
                    <a:pt x="379774" y="281507"/>
                  </a:lnTo>
                  <a:lnTo>
                    <a:pt x="375069" y="261985"/>
                  </a:lnTo>
                  <a:lnTo>
                    <a:pt x="359267" y="236852"/>
                  </a:lnTo>
                  <a:lnTo>
                    <a:pt x="343338" y="224980"/>
                  </a:lnTo>
                  <a:lnTo>
                    <a:pt x="322221" y="216974"/>
                  </a:lnTo>
                  <a:lnTo>
                    <a:pt x="293338" y="213416"/>
                  </a:lnTo>
                  <a:lnTo>
                    <a:pt x="270362" y="218074"/>
                  </a:lnTo>
                  <a:lnTo>
                    <a:pt x="252353" y="229113"/>
                  </a:lnTo>
                  <a:lnTo>
                    <a:pt x="236549" y="245717"/>
                  </a:lnTo>
                  <a:lnTo>
                    <a:pt x="220088" y="280385"/>
                  </a:lnTo>
                  <a:lnTo>
                    <a:pt x="213391" y="325882"/>
                  </a:lnTo>
                  <a:lnTo>
                    <a:pt x="219533" y="376847"/>
                  </a:lnTo>
                  <a:lnTo>
                    <a:pt x="235130" y="420709"/>
                  </a:lnTo>
                  <a:lnTo>
                    <a:pt x="240981" y="431381"/>
                  </a:lnTo>
                  <a:lnTo>
                    <a:pt x="256841" y="446359"/>
                  </a:lnTo>
                  <a:lnTo>
                    <a:pt x="295620" y="465505"/>
                  </a:lnTo>
                  <a:lnTo>
                    <a:pt x="319339" y="463865"/>
                  </a:lnTo>
                  <a:lnTo>
                    <a:pt x="37902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48808" y="1316062"/>
              <a:ext cx="270843" cy="492304"/>
            </a:xfrm>
            <a:custGeom>
              <a:avLst/>
              <a:gdLst/>
              <a:ahLst/>
              <a:cxnLst/>
              <a:rect l="0" t="0" r="0" b="0"/>
              <a:pathLst>
                <a:path w="270843" h="492304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7475" y="217460"/>
                  </a:lnTo>
                  <a:lnTo>
                    <a:pt x="23469" y="270596"/>
                  </a:lnTo>
                  <a:lnTo>
                    <a:pt x="31686" y="333205"/>
                  </a:lnTo>
                  <a:lnTo>
                    <a:pt x="39708" y="384533"/>
                  </a:lnTo>
                  <a:lnTo>
                    <a:pt x="41639" y="444714"/>
                  </a:lnTo>
                  <a:lnTo>
                    <a:pt x="42021" y="492303"/>
                  </a:lnTo>
                  <a:lnTo>
                    <a:pt x="42106" y="441233"/>
                  </a:lnTo>
                  <a:lnTo>
                    <a:pt x="45232" y="380568"/>
                  </a:lnTo>
                  <a:lnTo>
                    <a:pt x="56686" y="340488"/>
                  </a:lnTo>
                  <a:lnTo>
                    <a:pt x="81517" y="295504"/>
                  </a:lnTo>
                  <a:lnTo>
                    <a:pt x="98231" y="280294"/>
                  </a:lnTo>
                  <a:lnTo>
                    <a:pt x="107601" y="274600"/>
                  </a:lnTo>
                  <a:lnTo>
                    <a:pt x="133610" y="271393"/>
                  </a:lnTo>
                  <a:lnTo>
                    <a:pt x="162328" y="275037"/>
                  </a:lnTo>
                  <a:lnTo>
                    <a:pt x="198226" y="291412"/>
                  </a:lnTo>
                  <a:lnTo>
                    <a:pt x="229919" y="319141"/>
                  </a:lnTo>
                  <a:lnTo>
                    <a:pt x="259062" y="366720"/>
                  </a:lnTo>
                  <a:lnTo>
                    <a:pt x="267217" y="389934"/>
                  </a:lnTo>
                  <a:lnTo>
                    <a:pt x="270842" y="415849"/>
                  </a:lnTo>
                  <a:lnTo>
                    <a:pt x="266214" y="436726"/>
                  </a:lnTo>
                  <a:lnTo>
                    <a:pt x="261704" y="445568"/>
                  </a:lnTo>
                  <a:lnTo>
                    <a:pt x="247334" y="458513"/>
                  </a:lnTo>
                  <a:lnTo>
                    <a:pt x="238589" y="463603"/>
                  </a:lnTo>
                  <a:lnTo>
                    <a:pt x="182526" y="471771"/>
                  </a:lnTo>
                  <a:lnTo>
                    <a:pt x="121366" y="470265"/>
                  </a:lnTo>
                  <a:lnTo>
                    <a:pt x="74796" y="459049"/>
                  </a:lnTo>
                  <a:lnTo>
                    <a:pt x="62488" y="452416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11039" y="1568746"/>
              <a:ext cx="176749" cy="255103"/>
            </a:xfrm>
            <a:custGeom>
              <a:avLst/>
              <a:gdLst/>
              <a:ahLst/>
              <a:cxnLst/>
              <a:rect l="0" t="0" r="0" b="0"/>
              <a:pathLst>
                <a:path w="176749" h="255103">
                  <a:moveTo>
                    <a:pt x="111552" y="0"/>
                  </a:moveTo>
                  <a:lnTo>
                    <a:pt x="80269" y="9575"/>
                  </a:lnTo>
                  <a:lnTo>
                    <a:pt x="64113" y="20243"/>
                  </a:lnTo>
                  <a:lnTo>
                    <a:pt x="27441" y="62966"/>
                  </a:lnTo>
                  <a:lnTo>
                    <a:pt x="6171" y="102755"/>
                  </a:lnTo>
                  <a:lnTo>
                    <a:pt x="0" y="143009"/>
                  </a:lnTo>
                  <a:lnTo>
                    <a:pt x="10799" y="199463"/>
                  </a:lnTo>
                  <a:lnTo>
                    <a:pt x="31786" y="231455"/>
                  </a:lnTo>
                  <a:lnTo>
                    <a:pt x="60231" y="251983"/>
                  </a:lnTo>
                  <a:lnTo>
                    <a:pt x="83673" y="255102"/>
                  </a:lnTo>
                  <a:lnTo>
                    <a:pt x="108520" y="251419"/>
                  </a:lnTo>
                  <a:lnTo>
                    <a:pt x="131261" y="241983"/>
                  </a:lnTo>
                  <a:lnTo>
                    <a:pt x="158205" y="217928"/>
                  </a:lnTo>
                  <a:lnTo>
                    <a:pt x="175418" y="177395"/>
                  </a:lnTo>
                  <a:lnTo>
                    <a:pt x="176748" y="133930"/>
                  </a:lnTo>
                  <a:lnTo>
                    <a:pt x="169733" y="97004"/>
                  </a:lnTo>
                  <a:lnTo>
                    <a:pt x="149068" y="63837"/>
                  </a:lnTo>
                  <a:lnTo>
                    <a:pt x="110643" y="23528"/>
                  </a:lnTo>
                  <a:lnTo>
                    <a:pt x="694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91046" y="1621388"/>
              <a:ext cx="168458" cy="231628"/>
            </a:xfrm>
            <a:custGeom>
              <a:avLst/>
              <a:gdLst/>
              <a:ahLst/>
              <a:cxnLst/>
              <a:rect l="0" t="0" r="0" b="0"/>
              <a:pathLst>
                <a:path w="168458" h="231628">
                  <a:moveTo>
                    <a:pt x="168457" y="0"/>
                  </a:moveTo>
                  <a:lnTo>
                    <a:pt x="124135" y="52728"/>
                  </a:lnTo>
                  <a:lnTo>
                    <a:pt x="84587" y="114207"/>
                  </a:lnTo>
                  <a:lnTo>
                    <a:pt x="45347" y="169779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559461" y="1568746"/>
              <a:ext cx="178986" cy="284270"/>
            </a:xfrm>
            <a:custGeom>
              <a:avLst/>
              <a:gdLst/>
              <a:ahLst/>
              <a:cxnLst/>
              <a:rect l="0" t="0" r="0" b="0"/>
              <a:pathLst>
                <a:path w="178986" h="284270">
                  <a:moveTo>
                    <a:pt x="0" y="0"/>
                  </a:moveTo>
                  <a:lnTo>
                    <a:pt x="34897" y="55141"/>
                  </a:lnTo>
                  <a:lnTo>
                    <a:pt x="70091" y="114756"/>
                  </a:lnTo>
                  <a:lnTo>
                    <a:pt x="99177" y="168316"/>
                  </a:lnTo>
                  <a:lnTo>
                    <a:pt x="133481" y="221080"/>
                  </a:lnTo>
                  <a:lnTo>
                    <a:pt x="178985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75316" y="181090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265739" y="2421554"/>
            <a:ext cx="2029681" cy="2063587"/>
            <a:chOff x="1265739" y="2421554"/>
            <a:chExt cx="2029681" cy="2063587"/>
          </a:xfrm>
        </p:grpSpPr>
        <p:sp>
          <p:nvSpPr>
            <p:cNvPr id="61" name="Freeform 60"/>
            <p:cNvSpPr/>
            <p:nvPr/>
          </p:nvSpPr>
          <p:spPr>
            <a:xfrm>
              <a:off x="1777471" y="2421554"/>
              <a:ext cx="233473" cy="996769"/>
            </a:xfrm>
            <a:custGeom>
              <a:avLst/>
              <a:gdLst/>
              <a:ahLst/>
              <a:cxnLst/>
              <a:rect l="0" t="0" r="0" b="0"/>
              <a:pathLst>
                <a:path w="233473" h="996769">
                  <a:moveTo>
                    <a:pt x="96601" y="0"/>
                  </a:moveTo>
                  <a:lnTo>
                    <a:pt x="96601" y="48931"/>
                  </a:lnTo>
                  <a:lnTo>
                    <a:pt x="96601" y="108061"/>
                  </a:lnTo>
                  <a:lnTo>
                    <a:pt x="96601" y="156280"/>
                  </a:lnTo>
                  <a:lnTo>
                    <a:pt x="96601" y="213202"/>
                  </a:lnTo>
                  <a:lnTo>
                    <a:pt x="96601" y="274521"/>
                  </a:lnTo>
                  <a:lnTo>
                    <a:pt x="96601" y="319321"/>
                  </a:lnTo>
                  <a:lnTo>
                    <a:pt x="96601" y="365359"/>
                  </a:lnTo>
                  <a:lnTo>
                    <a:pt x="96601" y="428399"/>
                  </a:lnTo>
                  <a:lnTo>
                    <a:pt x="96601" y="481263"/>
                  </a:lnTo>
                  <a:lnTo>
                    <a:pt x="97771" y="542549"/>
                  </a:lnTo>
                  <a:lnTo>
                    <a:pt x="103837" y="588524"/>
                  </a:lnTo>
                  <a:lnTo>
                    <a:pt x="106154" y="645040"/>
                  </a:lnTo>
                  <a:lnTo>
                    <a:pt x="106840" y="705070"/>
                  </a:lnTo>
                  <a:lnTo>
                    <a:pt x="107044" y="760421"/>
                  </a:lnTo>
                  <a:lnTo>
                    <a:pt x="107104" y="813866"/>
                  </a:lnTo>
                  <a:lnTo>
                    <a:pt x="107122" y="865576"/>
                  </a:lnTo>
                  <a:lnTo>
                    <a:pt x="107128" y="928683"/>
                  </a:lnTo>
                  <a:lnTo>
                    <a:pt x="107129" y="991538"/>
                  </a:lnTo>
                  <a:lnTo>
                    <a:pt x="105959" y="996768"/>
                  </a:lnTo>
                  <a:lnTo>
                    <a:pt x="104010" y="995575"/>
                  </a:lnTo>
                  <a:lnTo>
                    <a:pt x="82380" y="936149"/>
                  </a:lnTo>
                  <a:lnTo>
                    <a:pt x="61872" y="872824"/>
                  </a:lnTo>
                  <a:lnTo>
                    <a:pt x="36319" y="817508"/>
                  </a:lnTo>
                  <a:lnTo>
                    <a:pt x="10096" y="758949"/>
                  </a:lnTo>
                  <a:lnTo>
                    <a:pt x="833" y="744413"/>
                  </a:lnTo>
                  <a:lnTo>
                    <a:pt x="0" y="745449"/>
                  </a:lnTo>
                  <a:lnTo>
                    <a:pt x="16391" y="806866"/>
                  </a:lnTo>
                  <a:lnTo>
                    <a:pt x="38426" y="860458"/>
                  </a:lnTo>
                  <a:lnTo>
                    <a:pt x="65309" y="912984"/>
                  </a:lnTo>
                  <a:lnTo>
                    <a:pt x="93150" y="951912"/>
                  </a:lnTo>
                  <a:lnTo>
                    <a:pt x="100149" y="955142"/>
                  </a:lnTo>
                  <a:lnTo>
                    <a:pt x="107155" y="954956"/>
                  </a:lnTo>
                  <a:lnTo>
                    <a:pt x="114166" y="952492"/>
                  </a:lnTo>
                  <a:lnTo>
                    <a:pt x="125075" y="940396"/>
                  </a:lnTo>
                  <a:lnTo>
                    <a:pt x="160423" y="883764"/>
                  </a:lnTo>
                  <a:lnTo>
                    <a:pt x="208943" y="825312"/>
                  </a:lnTo>
                  <a:lnTo>
                    <a:pt x="219841" y="817191"/>
                  </a:lnTo>
                  <a:lnTo>
                    <a:pt x="233472" y="810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65739" y="3535504"/>
              <a:ext cx="370666" cy="652911"/>
            </a:xfrm>
            <a:custGeom>
              <a:avLst/>
              <a:gdLst/>
              <a:ahLst/>
              <a:cxnLst/>
              <a:rect l="0" t="0" r="0" b="0"/>
              <a:pathLst>
                <a:path w="370666" h="652911">
                  <a:moveTo>
                    <a:pt x="281950" y="96827"/>
                  </a:moveTo>
                  <a:lnTo>
                    <a:pt x="267296" y="43800"/>
                  </a:lnTo>
                  <a:lnTo>
                    <a:pt x="254380" y="26076"/>
                  </a:lnTo>
                  <a:lnTo>
                    <a:pt x="236941" y="11570"/>
                  </a:lnTo>
                  <a:lnTo>
                    <a:pt x="217492" y="1223"/>
                  </a:lnTo>
                  <a:lnTo>
                    <a:pt x="170044" y="0"/>
                  </a:lnTo>
                  <a:lnTo>
                    <a:pt x="116345" y="11237"/>
                  </a:lnTo>
                  <a:lnTo>
                    <a:pt x="82753" y="29483"/>
                  </a:lnTo>
                  <a:lnTo>
                    <a:pt x="43081" y="66497"/>
                  </a:lnTo>
                  <a:lnTo>
                    <a:pt x="28387" y="88027"/>
                  </a:lnTo>
                  <a:lnTo>
                    <a:pt x="5508" y="148080"/>
                  </a:lnTo>
                  <a:lnTo>
                    <a:pt x="0" y="186233"/>
                  </a:lnTo>
                  <a:lnTo>
                    <a:pt x="4950" y="207143"/>
                  </a:lnTo>
                  <a:lnTo>
                    <a:pt x="38174" y="270517"/>
                  </a:lnTo>
                  <a:lnTo>
                    <a:pt x="54282" y="282427"/>
                  </a:lnTo>
                  <a:lnTo>
                    <a:pt x="93219" y="299606"/>
                  </a:lnTo>
                  <a:lnTo>
                    <a:pt x="150346" y="298622"/>
                  </a:lnTo>
                  <a:lnTo>
                    <a:pt x="204785" y="300335"/>
                  </a:lnTo>
                  <a:lnTo>
                    <a:pt x="255269" y="317181"/>
                  </a:lnTo>
                  <a:lnTo>
                    <a:pt x="307962" y="344208"/>
                  </a:lnTo>
                  <a:lnTo>
                    <a:pt x="334241" y="372116"/>
                  </a:lnTo>
                  <a:lnTo>
                    <a:pt x="362021" y="435045"/>
                  </a:lnTo>
                  <a:lnTo>
                    <a:pt x="370665" y="472601"/>
                  </a:lnTo>
                  <a:lnTo>
                    <a:pt x="367000" y="533656"/>
                  </a:lnTo>
                  <a:lnTo>
                    <a:pt x="355243" y="569019"/>
                  </a:lnTo>
                  <a:lnTo>
                    <a:pt x="329139" y="611240"/>
                  </a:lnTo>
                  <a:lnTo>
                    <a:pt x="311112" y="628052"/>
                  </a:lnTo>
                  <a:lnTo>
                    <a:pt x="275642" y="645081"/>
                  </a:lnTo>
                  <a:lnTo>
                    <a:pt x="221736" y="652910"/>
                  </a:lnTo>
                  <a:lnTo>
                    <a:pt x="169147" y="651338"/>
                  </a:lnTo>
                  <a:lnTo>
                    <a:pt x="119028" y="634519"/>
                  </a:lnTo>
                  <a:lnTo>
                    <a:pt x="73033" y="601830"/>
                  </a:lnTo>
                  <a:lnTo>
                    <a:pt x="39794" y="570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38045" y="3853430"/>
              <a:ext cx="197689" cy="300503"/>
            </a:xfrm>
            <a:custGeom>
              <a:avLst/>
              <a:gdLst/>
              <a:ahLst/>
              <a:cxnLst/>
              <a:rect l="0" t="0" r="0" b="0"/>
              <a:pathLst>
                <a:path w="197689" h="300503">
                  <a:moveTo>
                    <a:pt x="20214" y="73699"/>
                  </a:moveTo>
                  <a:lnTo>
                    <a:pt x="3425" y="128744"/>
                  </a:lnTo>
                  <a:lnTo>
                    <a:pt x="0" y="180152"/>
                  </a:lnTo>
                  <a:lnTo>
                    <a:pt x="2526" y="218325"/>
                  </a:lnTo>
                  <a:lnTo>
                    <a:pt x="13860" y="262664"/>
                  </a:lnTo>
                  <a:lnTo>
                    <a:pt x="29510" y="289046"/>
                  </a:lnTo>
                  <a:lnTo>
                    <a:pt x="51641" y="298091"/>
                  </a:lnTo>
                  <a:lnTo>
                    <a:pt x="65732" y="300502"/>
                  </a:lnTo>
                  <a:lnTo>
                    <a:pt x="87627" y="296943"/>
                  </a:lnTo>
                  <a:lnTo>
                    <a:pt x="113108" y="281785"/>
                  </a:lnTo>
                  <a:lnTo>
                    <a:pt x="135475" y="259356"/>
                  </a:lnTo>
                  <a:lnTo>
                    <a:pt x="169880" y="202826"/>
                  </a:lnTo>
                  <a:lnTo>
                    <a:pt x="191553" y="147766"/>
                  </a:lnTo>
                  <a:lnTo>
                    <a:pt x="197688" y="96952"/>
                  </a:lnTo>
                  <a:lnTo>
                    <a:pt x="195780" y="44974"/>
                  </a:lnTo>
                  <a:lnTo>
                    <a:pt x="1886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057996" y="3569160"/>
              <a:ext cx="224400" cy="554583"/>
            </a:xfrm>
            <a:custGeom>
              <a:avLst/>
              <a:gdLst/>
              <a:ahLst/>
              <a:cxnLst/>
              <a:rect l="0" t="0" r="0" b="0"/>
              <a:pathLst>
                <a:path w="224400" h="55458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10873" y="140345"/>
                  </a:lnTo>
                  <a:lnTo>
                    <a:pt x="14564" y="201071"/>
                  </a:lnTo>
                  <a:lnTo>
                    <a:pt x="15657" y="263518"/>
                  </a:lnTo>
                  <a:lnTo>
                    <a:pt x="23262" y="325794"/>
                  </a:lnTo>
                  <a:lnTo>
                    <a:pt x="25643" y="381971"/>
                  </a:lnTo>
                  <a:lnTo>
                    <a:pt x="27519" y="440730"/>
                  </a:lnTo>
                  <a:lnTo>
                    <a:pt x="34921" y="503692"/>
                  </a:lnTo>
                  <a:lnTo>
                    <a:pt x="35003" y="523340"/>
                  </a:lnTo>
                  <a:lnTo>
                    <a:pt x="33387" y="522029"/>
                  </a:lnTo>
                  <a:lnTo>
                    <a:pt x="29642" y="508094"/>
                  </a:lnTo>
                  <a:lnTo>
                    <a:pt x="27041" y="447726"/>
                  </a:lnTo>
                  <a:lnTo>
                    <a:pt x="38151" y="387164"/>
                  </a:lnTo>
                  <a:lnTo>
                    <a:pt x="45797" y="362756"/>
                  </a:lnTo>
                  <a:lnTo>
                    <a:pt x="69770" y="328022"/>
                  </a:lnTo>
                  <a:lnTo>
                    <a:pt x="84417" y="314244"/>
                  </a:lnTo>
                  <a:lnTo>
                    <a:pt x="102625" y="304221"/>
                  </a:lnTo>
                  <a:lnTo>
                    <a:pt x="125535" y="302106"/>
                  </a:lnTo>
                  <a:lnTo>
                    <a:pt x="138196" y="303179"/>
                  </a:lnTo>
                  <a:lnTo>
                    <a:pt x="158502" y="313731"/>
                  </a:lnTo>
                  <a:lnTo>
                    <a:pt x="190602" y="349101"/>
                  </a:lnTo>
                  <a:lnTo>
                    <a:pt x="218965" y="410757"/>
                  </a:lnTo>
                  <a:lnTo>
                    <a:pt x="224399" y="453418"/>
                  </a:lnTo>
                  <a:lnTo>
                    <a:pt x="220420" y="491925"/>
                  </a:lnTo>
                  <a:lnTo>
                    <a:pt x="206243" y="525562"/>
                  </a:lnTo>
                  <a:lnTo>
                    <a:pt x="187576" y="540859"/>
                  </a:lnTo>
                  <a:lnTo>
                    <a:pt x="163681" y="550388"/>
                  </a:lnTo>
                  <a:lnTo>
                    <a:pt x="125091" y="554582"/>
                  </a:lnTo>
                  <a:lnTo>
                    <a:pt x="90910" y="547766"/>
                  </a:lnTo>
                  <a:lnTo>
                    <a:pt x="4770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26798" y="3979772"/>
              <a:ext cx="134325" cy="505369"/>
            </a:xfrm>
            <a:custGeom>
              <a:avLst/>
              <a:gdLst/>
              <a:ahLst/>
              <a:cxnLst/>
              <a:rect l="0" t="0" r="0" b="0"/>
              <a:pathLst>
                <a:path w="134325" h="505369">
                  <a:moveTo>
                    <a:pt x="94756" y="0"/>
                  </a:moveTo>
                  <a:lnTo>
                    <a:pt x="94756" y="54144"/>
                  </a:lnTo>
                  <a:lnTo>
                    <a:pt x="103162" y="116964"/>
                  </a:lnTo>
                  <a:lnTo>
                    <a:pt x="116087" y="174359"/>
                  </a:lnTo>
                  <a:lnTo>
                    <a:pt x="129905" y="231363"/>
                  </a:lnTo>
                  <a:lnTo>
                    <a:pt x="134324" y="289373"/>
                  </a:lnTo>
                  <a:lnTo>
                    <a:pt x="126887" y="324776"/>
                  </a:lnTo>
                  <a:lnTo>
                    <a:pt x="104006" y="365060"/>
                  </a:lnTo>
                  <a:lnTo>
                    <a:pt x="80729" y="388536"/>
                  </a:lnTo>
                  <a:lnTo>
                    <a:pt x="54725" y="413429"/>
                  </a:lnTo>
                  <a:lnTo>
                    <a:pt x="13831" y="474029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368911" y="377973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01284" y="3766158"/>
              <a:ext cx="194012" cy="279815"/>
            </a:xfrm>
            <a:custGeom>
              <a:avLst/>
              <a:gdLst/>
              <a:ahLst/>
              <a:cxnLst/>
              <a:rect l="0" t="0" r="0" b="0"/>
              <a:pathLst>
                <a:path w="194012" h="279815">
                  <a:moveTo>
                    <a:pt x="4498" y="171500"/>
                  </a:moveTo>
                  <a:lnTo>
                    <a:pt x="63115" y="165910"/>
                  </a:lnTo>
                  <a:lnTo>
                    <a:pt x="116119" y="152372"/>
                  </a:lnTo>
                  <a:lnTo>
                    <a:pt x="149485" y="133727"/>
                  </a:lnTo>
                  <a:lnTo>
                    <a:pt x="166813" y="116107"/>
                  </a:lnTo>
                  <a:lnTo>
                    <a:pt x="176074" y="93459"/>
                  </a:lnTo>
                  <a:lnTo>
                    <a:pt x="179020" y="68964"/>
                  </a:lnTo>
                  <a:lnTo>
                    <a:pt x="176430" y="46380"/>
                  </a:lnTo>
                  <a:lnTo>
                    <a:pt x="168260" y="27763"/>
                  </a:lnTo>
                  <a:lnTo>
                    <a:pt x="162805" y="19523"/>
                  </a:lnTo>
                  <a:lnTo>
                    <a:pt x="147387" y="7248"/>
                  </a:lnTo>
                  <a:lnTo>
                    <a:pt x="138362" y="2337"/>
                  </a:lnTo>
                  <a:lnTo>
                    <a:pt x="118975" y="0"/>
                  </a:lnTo>
                  <a:lnTo>
                    <a:pt x="97491" y="4031"/>
                  </a:lnTo>
                  <a:lnTo>
                    <a:pt x="61427" y="19454"/>
                  </a:lnTo>
                  <a:lnTo>
                    <a:pt x="43058" y="32174"/>
                  </a:lnTo>
                  <a:lnTo>
                    <a:pt x="30214" y="48746"/>
                  </a:lnTo>
                  <a:lnTo>
                    <a:pt x="4907" y="111763"/>
                  </a:lnTo>
                  <a:lnTo>
                    <a:pt x="0" y="136761"/>
                  </a:lnTo>
                  <a:lnTo>
                    <a:pt x="3675" y="197731"/>
                  </a:lnTo>
                  <a:lnTo>
                    <a:pt x="9843" y="233084"/>
                  </a:lnTo>
                  <a:lnTo>
                    <a:pt x="22082" y="251903"/>
                  </a:lnTo>
                  <a:lnTo>
                    <a:pt x="39219" y="266896"/>
                  </a:lnTo>
                  <a:lnTo>
                    <a:pt x="58534" y="277459"/>
                  </a:lnTo>
                  <a:lnTo>
                    <a:pt x="78817" y="279814"/>
                  </a:lnTo>
                  <a:lnTo>
                    <a:pt x="138157" y="276014"/>
                  </a:lnTo>
                  <a:lnTo>
                    <a:pt x="194011" y="2662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82272" y="3734598"/>
              <a:ext cx="228879" cy="258266"/>
            </a:xfrm>
            <a:custGeom>
              <a:avLst/>
              <a:gdLst/>
              <a:ahLst/>
              <a:cxnLst/>
              <a:rect l="0" t="0" r="0" b="0"/>
              <a:pathLst>
                <a:path w="228879" h="258266">
                  <a:moveTo>
                    <a:pt x="155178" y="13547"/>
                  </a:moveTo>
                  <a:lnTo>
                    <a:pt x="132821" y="2368"/>
                  </a:lnTo>
                  <a:lnTo>
                    <a:pt x="112486" y="0"/>
                  </a:lnTo>
                  <a:lnTo>
                    <a:pt x="91750" y="4016"/>
                  </a:lnTo>
                  <a:lnTo>
                    <a:pt x="70836" y="13600"/>
                  </a:lnTo>
                  <a:lnTo>
                    <a:pt x="22423" y="61529"/>
                  </a:lnTo>
                  <a:lnTo>
                    <a:pt x="6529" y="94574"/>
                  </a:lnTo>
                  <a:lnTo>
                    <a:pt x="0" y="134001"/>
                  </a:lnTo>
                  <a:lnTo>
                    <a:pt x="9066" y="194875"/>
                  </a:lnTo>
                  <a:lnTo>
                    <a:pt x="16540" y="219309"/>
                  </a:lnTo>
                  <a:lnTo>
                    <a:pt x="27661" y="237968"/>
                  </a:lnTo>
                  <a:lnTo>
                    <a:pt x="46641" y="250940"/>
                  </a:lnTo>
                  <a:lnTo>
                    <a:pt x="69505" y="258265"/>
                  </a:lnTo>
                  <a:lnTo>
                    <a:pt x="128992" y="256271"/>
                  </a:lnTo>
                  <a:lnTo>
                    <a:pt x="164187" y="250282"/>
                  </a:lnTo>
                  <a:lnTo>
                    <a:pt x="206696" y="226061"/>
                  </a:lnTo>
                  <a:lnTo>
                    <a:pt x="228878" y="2135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05906" y="3463875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1170" y="161928"/>
                  </a:lnTo>
                  <a:lnTo>
                    <a:pt x="8334" y="220503"/>
                  </a:lnTo>
                  <a:lnTo>
                    <a:pt x="15684" y="277133"/>
                  </a:lnTo>
                  <a:lnTo>
                    <a:pt x="21166" y="340615"/>
                  </a:lnTo>
                  <a:lnTo>
                    <a:pt x="29148" y="388572"/>
                  </a:lnTo>
                  <a:lnTo>
                    <a:pt x="37753" y="448405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937450" y="3621995"/>
              <a:ext cx="357970" cy="10337"/>
            </a:xfrm>
            <a:custGeom>
              <a:avLst/>
              <a:gdLst/>
              <a:ahLst/>
              <a:cxnLst/>
              <a:rect l="0" t="0" r="0" b="0"/>
              <a:pathLst>
                <a:path w="357970" h="10337">
                  <a:moveTo>
                    <a:pt x="357969" y="10336"/>
                  </a:moveTo>
                  <a:lnTo>
                    <a:pt x="303825" y="7217"/>
                  </a:lnTo>
                  <a:lnTo>
                    <a:pt x="256529" y="2003"/>
                  </a:lnTo>
                  <a:lnTo>
                    <a:pt x="201181" y="458"/>
                  </a:lnTo>
                  <a:lnTo>
                    <a:pt x="150856" y="0"/>
                  </a:lnTo>
                  <a:lnTo>
                    <a:pt x="100070" y="2984"/>
                  </a:lnTo>
                  <a:lnTo>
                    <a:pt x="46808" y="8158"/>
                  </a:lnTo>
                  <a:lnTo>
                    <a:pt x="0" y="1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576256" y="4421969"/>
            <a:ext cx="916183" cy="1339480"/>
            <a:chOff x="1576256" y="4421969"/>
            <a:chExt cx="916183" cy="1339480"/>
          </a:xfrm>
        </p:grpSpPr>
        <p:sp>
          <p:nvSpPr>
            <p:cNvPr id="72" name="Freeform 71"/>
            <p:cNvSpPr/>
            <p:nvPr/>
          </p:nvSpPr>
          <p:spPr>
            <a:xfrm>
              <a:off x="1828364" y="4421969"/>
              <a:ext cx="277336" cy="735099"/>
            </a:xfrm>
            <a:custGeom>
              <a:avLst/>
              <a:gdLst/>
              <a:ahLst/>
              <a:cxnLst/>
              <a:rect l="0" t="0" r="0" b="0"/>
              <a:pathLst>
                <a:path w="277336" h="735099">
                  <a:moveTo>
                    <a:pt x="98351" y="0"/>
                  </a:moveTo>
                  <a:lnTo>
                    <a:pt x="98351" y="52050"/>
                  </a:lnTo>
                  <a:lnTo>
                    <a:pt x="98351" y="105109"/>
                  </a:lnTo>
                  <a:lnTo>
                    <a:pt x="98351" y="160995"/>
                  </a:lnTo>
                  <a:lnTo>
                    <a:pt x="98351" y="222007"/>
                  </a:lnTo>
                  <a:lnTo>
                    <a:pt x="98351" y="278299"/>
                  </a:lnTo>
                  <a:lnTo>
                    <a:pt x="98351" y="333973"/>
                  </a:lnTo>
                  <a:lnTo>
                    <a:pt x="98351" y="378889"/>
                  </a:lnTo>
                  <a:lnTo>
                    <a:pt x="98351" y="426148"/>
                  </a:lnTo>
                  <a:lnTo>
                    <a:pt x="98351" y="471329"/>
                  </a:lnTo>
                  <a:lnTo>
                    <a:pt x="98351" y="533106"/>
                  </a:lnTo>
                  <a:lnTo>
                    <a:pt x="98351" y="588456"/>
                  </a:lnTo>
                  <a:lnTo>
                    <a:pt x="98351" y="638781"/>
                  </a:lnTo>
                  <a:lnTo>
                    <a:pt x="98351" y="697707"/>
                  </a:lnTo>
                  <a:lnTo>
                    <a:pt x="97181" y="703784"/>
                  </a:lnTo>
                  <a:lnTo>
                    <a:pt x="95231" y="704326"/>
                  </a:lnTo>
                  <a:lnTo>
                    <a:pt x="89945" y="695569"/>
                  </a:lnTo>
                  <a:lnTo>
                    <a:pt x="61747" y="632968"/>
                  </a:lnTo>
                  <a:lnTo>
                    <a:pt x="38001" y="578623"/>
                  </a:lnTo>
                  <a:lnTo>
                    <a:pt x="16110" y="522827"/>
                  </a:lnTo>
                  <a:lnTo>
                    <a:pt x="1713" y="486364"/>
                  </a:lnTo>
                  <a:lnTo>
                    <a:pt x="0" y="484510"/>
                  </a:lnTo>
                  <a:lnTo>
                    <a:pt x="1217" y="498047"/>
                  </a:lnTo>
                  <a:lnTo>
                    <a:pt x="23067" y="556237"/>
                  </a:lnTo>
                  <a:lnTo>
                    <a:pt x="49226" y="617655"/>
                  </a:lnTo>
                  <a:lnTo>
                    <a:pt x="75403" y="678948"/>
                  </a:lnTo>
                  <a:lnTo>
                    <a:pt x="116040" y="732395"/>
                  </a:lnTo>
                  <a:lnTo>
                    <a:pt x="124182" y="735098"/>
                  </a:lnTo>
                  <a:lnTo>
                    <a:pt x="142587" y="731862"/>
                  </a:lnTo>
                  <a:lnTo>
                    <a:pt x="150068" y="726554"/>
                  </a:lnTo>
                  <a:lnTo>
                    <a:pt x="193567" y="671017"/>
                  </a:lnTo>
                  <a:lnTo>
                    <a:pt x="228263" y="613576"/>
                  </a:lnTo>
                  <a:lnTo>
                    <a:pt x="271099" y="554816"/>
                  </a:lnTo>
                  <a:lnTo>
                    <a:pt x="277335" y="5474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76256" y="5401119"/>
              <a:ext cx="366604" cy="360330"/>
            </a:xfrm>
            <a:custGeom>
              <a:avLst/>
              <a:gdLst/>
              <a:ahLst/>
              <a:cxnLst/>
              <a:rect l="0" t="0" r="0" b="0"/>
              <a:pathLst>
                <a:path w="366604" h="360330">
                  <a:moveTo>
                    <a:pt x="13547" y="0"/>
                  </a:moveTo>
                  <a:lnTo>
                    <a:pt x="2368" y="16767"/>
                  </a:lnTo>
                  <a:lnTo>
                    <a:pt x="0" y="34358"/>
                  </a:lnTo>
                  <a:lnTo>
                    <a:pt x="3790" y="94168"/>
                  </a:lnTo>
                  <a:lnTo>
                    <a:pt x="10136" y="142285"/>
                  </a:lnTo>
                  <a:lnTo>
                    <a:pt x="12536" y="192417"/>
                  </a:lnTo>
                  <a:lnTo>
                    <a:pt x="16467" y="251871"/>
                  </a:lnTo>
                  <a:lnTo>
                    <a:pt x="31479" y="314361"/>
                  </a:lnTo>
                  <a:lnTo>
                    <a:pt x="38284" y="336248"/>
                  </a:lnTo>
                  <a:lnTo>
                    <a:pt x="45246" y="343488"/>
                  </a:lnTo>
                  <a:lnTo>
                    <a:pt x="65460" y="351533"/>
                  </a:lnTo>
                  <a:lnTo>
                    <a:pt x="75062" y="351339"/>
                  </a:lnTo>
                  <a:lnTo>
                    <a:pt x="91969" y="344883"/>
                  </a:lnTo>
                  <a:lnTo>
                    <a:pt x="104163" y="331096"/>
                  </a:lnTo>
                  <a:lnTo>
                    <a:pt x="137330" y="273230"/>
                  </a:lnTo>
                  <a:lnTo>
                    <a:pt x="155929" y="218691"/>
                  </a:lnTo>
                  <a:lnTo>
                    <a:pt x="160629" y="183211"/>
                  </a:lnTo>
                  <a:lnTo>
                    <a:pt x="163074" y="184141"/>
                  </a:lnTo>
                  <a:lnTo>
                    <a:pt x="168911" y="198824"/>
                  </a:lnTo>
                  <a:lnTo>
                    <a:pt x="182189" y="252790"/>
                  </a:lnTo>
                  <a:lnTo>
                    <a:pt x="195706" y="291710"/>
                  </a:lnTo>
                  <a:lnTo>
                    <a:pt x="221234" y="336302"/>
                  </a:lnTo>
                  <a:lnTo>
                    <a:pt x="238043" y="351458"/>
                  </a:lnTo>
                  <a:lnTo>
                    <a:pt x="247439" y="357138"/>
                  </a:lnTo>
                  <a:lnTo>
                    <a:pt x="267238" y="360329"/>
                  </a:lnTo>
                  <a:lnTo>
                    <a:pt x="277430" y="359542"/>
                  </a:lnTo>
                  <a:lnTo>
                    <a:pt x="294995" y="349309"/>
                  </a:lnTo>
                  <a:lnTo>
                    <a:pt x="318037" y="320698"/>
                  </a:lnTo>
                  <a:lnTo>
                    <a:pt x="341195" y="269108"/>
                  </a:lnTo>
                  <a:lnTo>
                    <a:pt x="353303" y="222195"/>
                  </a:lnTo>
                  <a:lnTo>
                    <a:pt x="358710" y="171251"/>
                  </a:lnTo>
                  <a:lnTo>
                    <a:pt x="366603" y="108870"/>
                  </a:lnTo>
                  <a:lnTo>
                    <a:pt x="363171" y="59814"/>
                  </a:lnTo>
                  <a:lnTo>
                    <a:pt x="3609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68829" y="5243191"/>
              <a:ext cx="200042" cy="473784"/>
            </a:xfrm>
            <a:custGeom>
              <a:avLst/>
              <a:gdLst/>
              <a:ahLst/>
              <a:cxnLst/>
              <a:rect l="0" t="0" r="0" b="0"/>
              <a:pathLst>
                <a:path w="200042" h="473784">
                  <a:moveTo>
                    <a:pt x="0" y="0"/>
                  </a:moveTo>
                  <a:lnTo>
                    <a:pt x="9065" y="58617"/>
                  </a:lnTo>
                  <a:lnTo>
                    <a:pt x="15684" y="104586"/>
                  </a:lnTo>
                  <a:lnTo>
                    <a:pt x="19465" y="160840"/>
                  </a:lnTo>
                  <a:lnTo>
                    <a:pt x="27978" y="222194"/>
                  </a:lnTo>
                  <a:lnTo>
                    <a:pt x="31686" y="282905"/>
                  </a:lnTo>
                  <a:lnTo>
                    <a:pt x="38504" y="338977"/>
                  </a:lnTo>
                  <a:lnTo>
                    <a:pt x="41044" y="391467"/>
                  </a:lnTo>
                  <a:lnTo>
                    <a:pt x="41797" y="426646"/>
                  </a:lnTo>
                  <a:lnTo>
                    <a:pt x="47661" y="376791"/>
                  </a:lnTo>
                  <a:lnTo>
                    <a:pt x="52828" y="320786"/>
                  </a:lnTo>
                  <a:lnTo>
                    <a:pt x="67167" y="263862"/>
                  </a:lnTo>
                  <a:lnTo>
                    <a:pt x="77353" y="231820"/>
                  </a:lnTo>
                  <a:lnTo>
                    <a:pt x="90531" y="216895"/>
                  </a:lnTo>
                  <a:lnTo>
                    <a:pt x="98958" y="211277"/>
                  </a:lnTo>
                  <a:lnTo>
                    <a:pt x="117681" y="208155"/>
                  </a:lnTo>
                  <a:lnTo>
                    <a:pt x="127587" y="208960"/>
                  </a:lnTo>
                  <a:lnTo>
                    <a:pt x="135360" y="213006"/>
                  </a:lnTo>
                  <a:lnTo>
                    <a:pt x="165903" y="254392"/>
                  </a:lnTo>
                  <a:lnTo>
                    <a:pt x="180697" y="284776"/>
                  </a:lnTo>
                  <a:lnTo>
                    <a:pt x="188941" y="342125"/>
                  </a:lnTo>
                  <a:lnTo>
                    <a:pt x="197502" y="402846"/>
                  </a:lnTo>
                  <a:lnTo>
                    <a:pt x="199289" y="444186"/>
                  </a:lnTo>
                  <a:lnTo>
                    <a:pt x="20004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56444" y="5462139"/>
              <a:ext cx="235995" cy="294181"/>
            </a:xfrm>
            <a:custGeom>
              <a:avLst/>
              <a:gdLst/>
              <a:ahLst/>
              <a:cxnLst/>
              <a:rect l="0" t="0" r="0" b="0"/>
              <a:pathLst>
                <a:path w="235995" h="294181">
                  <a:moveTo>
                    <a:pt x="101939" y="33736"/>
                  </a:moveTo>
                  <a:lnTo>
                    <a:pt x="85171" y="28147"/>
                  </a:lnTo>
                  <a:lnTo>
                    <a:pt x="67581" y="31642"/>
                  </a:lnTo>
                  <a:lnTo>
                    <a:pt x="48064" y="42164"/>
                  </a:lnTo>
                  <a:lnTo>
                    <a:pt x="27692" y="58539"/>
                  </a:lnTo>
                  <a:lnTo>
                    <a:pt x="13178" y="80635"/>
                  </a:lnTo>
                  <a:lnTo>
                    <a:pt x="3998" y="107222"/>
                  </a:lnTo>
                  <a:lnTo>
                    <a:pt x="0" y="153906"/>
                  </a:lnTo>
                  <a:lnTo>
                    <a:pt x="6874" y="196724"/>
                  </a:lnTo>
                  <a:lnTo>
                    <a:pt x="23209" y="230988"/>
                  </a:lnTo>
                  <a:lnTo>
                    <a:pt x="56577" y="271553"/>
                  </a:lnTo>
                  <a:lnTo>
                    <a:pt x="83039" y="287604"/>
                  </a:lnTo>
                  <a:lnTo>
                    <a:pt x="118696" y="294180"/>
                  </a:lnTo>
                  <a:lnTo>
                    <a:pt x="142142" y="289479"/>
                  </a:lnTo>
                  <a:lnTo>
                    <a:pt x="171953" y="273679"/>
                  </a:lnTo>
                  <a:lnTo>
                    <a:pt x="188038" y="258530"/>
                  </a:lnTo>
                  <a:lnTo>
                    <a:pt x="224556" y="197321"/>
                  </a:lnTo>
                  <a:lnTo>
                    <a:pt x="235994" y="135026"/>
                  </a:lnTo>
                  <a:lnTo>
                    <a:pt x="235134" y="76448"/>
                  </a:lnTo>
                  <a:lnTo>
                    <a:pt x="228987" y="49210"/>
                  </a:lnTo>
                  <a:lnTo>
                    <a:pt x="218456" y="25405"/>
                  </a:lnTo>
                  <a:lnTo>
                    <a:pt x="202857" y="9367"/>
                  </a:lnTo>
                  <a:lnTo>
                    <a:pt x="193784" y="3452"/>
                  </a:lnTo>
                  <a:lnTo>
                    <a:pt x="174345" y="0"/>
                  </a:lnTo>
                  <a:lnTo>
                    <a:pt x="112467" y="12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782947" y="247821"/>
            <a:ext cx="586380" cy="547275"/>
            <a:chOff x="3782947" y="247821"/>
            <a:chExt cx="586380" cy="547275"/>
          </a:xfrm>
        </p:grpSpPr>
        <p:sp>
          <p:nvSpPr>
            <p:cNvPr id="2" name="Freeform 1"/>
            <p:cNvSpPr/>
            <p:nvPr/>
          </p:nvSpPr>
          <p:spPr>
            <a:xfrm>
              <a:off x="3782947" y="251344"/>
              <a:ext cx="207354" cy="543752"/>
            </a:xfrm>
            <a:custGeom>
              <a:avLst/>
              <a:gdLst/>
              <a:ahLst/>
              <a:cxnLst/>
              <a:rect l="0" t="0" r="0" b="0"/>
              <a:pathLst>
                <a:path w="207354" h="543752">
                  <a:moveTo>
                    <a:pt x="133654" y="348780"/>
                  </a:moveTo>
                  <a:lnTo>
                    <a:pt x="124078" y="324733"/>
                  </a:lnTo>
                  <a:lnTo>
                    <a:pt x="94250" y="289187"/>
                  </a:lnTo>
                  <a:lnTo>
                    <a:pt x="86328" y="285655"/>
                  </a:lnTo>
                  <a:lnTo>
                    <a:pt x="68166" y="284849"/>
                  </a:lnTo>
                  <a:lnTo>
                    <a:pt x="51516" y="291510"/>
                  </a:lnTo>
                  <a:lnTo>
                    <a:pt x="43800" y="296562"/>
                  </a:lnTo>
                  <a:lnTo>
                    <a:pt x="32108" y="311534"/>
                  </a:lnTo>
                  <a:lnTo>
                    <a:pt x="7640" y="370264"/>
                  </a:lnTo>
                  <a:lnTo>
                    <a:pt x="0" y="404669"/>
                  </a:lnTo>
                  <a:lnTo>
                    <a:pt x="3008" y="463805"/>
                  </a:lnTo>
                  <a:lnTo>
                    <a:pt x="16037" y="513831"/>
                  </a:lnTo>
                  <a:lnTo>
                    <a:pt x="27177" y="531710"/>
                  </a:lnTo>
                  <a:lnTo>
                    <a:pt x="35763" y="537414"/>
                  </a:lnTo>
                  <a:lnTo>
                    <a:pt x="57782" y="543751"/>
                  </a:lnTo>
                  <a:lnTo>
                    <a:pt x="67864" y="543102"/>
                  </a:lnTo>
                  <a:lnTo>
                    <a:pt x="85307" y="536141"/>
                  </a:lnTo>
                  <a:lnTo>
                    <a:pt x="97738" y="522129"/>
                  </a:lnTo>
                  <a:lnTo>
                    <a:pt x="115251" y="478948"/>
                  </a:lnTo>
                  <a:lnTo>
                    <a:pt x="129975" y="416953"/>
                  </a:lnTo>
                  <a:lnTo>
                    <a:pt x="144149" y="354620"/>
                  </a:lnTo>
                  <a:lnTo>
                    <a:pt x="151581" y="309566"/>
                  </a:lnTo>
                  <a:lnTo>
                    <a:pt x="153783" y="251763"/>
                  </a:lnTo>
                  <a:lnTo>
                    <a:pt x="154435" y="190183"/>
                  </a:lnTo>
                  <a:lnTo>
                    <a:pt x="154629" y="130603"/>
                  </a:lnTo>
                  <a:lnTo>
                    <a:pt x="151567" y="75904"/>
                  </a:lnTo>
                  <a:lnTo>
                    <a:pt x="143251" y="25772"/>
                  </a:lnTo>
                  <a:lnTo>
                    <a:pt x="140052" y="10609"/>
                  </a:lnTo>
                  <a:lnTo>
                    <a:pt x="135579" y="2840"/>
                  </a:lnTo>
                  <a:lnTo>
                    <a:pt x="130258" y="0"/>
                  </a:lnTo>
                  <a:lnTo>
                    <a:pt x="124371" y="447"/>
                  </a:lnTo>
                  <a:lnTo>
                    <a:pt x="120446" y="7763"/>
                  </a:lnTo>
                  <a:lnTo>
                    <a:pt x="114147" y="66819"/>
                  </a:lnTo>
                  <a:lnTo>
                    <a:pt x="113056" y="120957"/>
                  </a:lnTo>
                  <a:lnTo>
                    <a:pt x="115852" y="172092"/>
                  </a:lnTo>
                  <a:lnTo>
                    <a:pt x="121689" y="231990"/>
                  </a:lnTo>
                  <a:lnTo>
                    <a:pt x="131247" y="292912"/>
                  </a:lnTo>
                  <a:lnTo>
                    <a:pt x="140999" y="342885"/>
                  </a:lnTo>
                  <a:lnTo>
                    <a:pt x="157895" y="405934"/>
                  </a:lnTo>
                  <a:lnTo>
                    <a:pt x="193985" y="463141"/>
                  </a:lnTo>
                  <a:lnTo>
                    <a:pt x="207353" y="485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85057" y="568538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690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74528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93066" y="247821"/>
              <a:ext cx="176261" cy="541685"/>
            </a:xfrm>
            <a:custGeom>
              <a:avLst/>
              <a:gdLst/>
              <a:ahLst/>
              <a:cxnLst/>
              <a:rect l="0" t="0" r="0" b="0"/>
              <a:pathLst>
                <a:path w="176261" h="541685">
                  <a:moveTo>
                    <a:pt x="113089" y="415474"/>
                  </a:moveTo>
                  <a:lnTo>
                    <a:pt x="109970" y="372782"/>
                  </a:lnTo>
                  <a:lnTo>
                    <a:pt x="98517" y="341603"/>
                  </a:lnTo>
                  <a:lnTo>
                    <a:pt x="92846" y="331132"/>
                  </a:lnTo>
                  <a:lnTo>
                    <a:pt x="84386" y="324151"/>
                  </a:lnTo>
                  <a:lnTo>
                    <a:pt x="62507" y="316394"/>
                  </a:lnTo>
                  <a:lnTo>
                    <a:pt x="52462" y="316665"/>
                  </a:lnTo>
                  <a:lnTo>
                    <a:pt x="35061" y="323206"/>
                  </a:lnTo>
                  <a:lnTo>
                    <a:pt x="22648" y="340151"/>
                  </a:lnTo>
                  <a:lnTo>
                    <a:pt x="2524" y="395373"/>
                  </a:lnTo>
                  <a:lnTo>
                    <a:pt x="0" y="435514"/>
                  </a:lnTo>
                  <a:lnTo>
                    <a:pt x="7312" y="481593"/>
                  </a:lnTo>
                  <a:lnTo>
                    <a:pt x="23776" y="517343"/>
                  </a:lnTo>
                  <a:lnTo>
                    <a:pt x="36740" y="535228"/>
                  </a:lnTo>
                  <a:lnTo>
                    <a:pt x="44642" y="539764"/>
                  </a:lnTo>
                  <a:lnTo>
                    <a:pt x="62781" y="541684"/>
                  </a:lnTo>
                  <a:lnTo>
                    <a:pt x="92724" y="530598"/>
                  </a:lnTo>
                  <a:lnTo>
                    <a:pt x="118234" y="506907"/>
                  </a:lnTo>
                  <a:lnTo>
                    <a:pt x="139408" y="452989"/>
                  </a:lnTo>
                  <a:lnTo>
                    <a:pt x="158481" y="395198"/>
                  </a:lnTo>
                  <a:lnTo>
                    <a:pt x="163583" y="346295"/>
                  </a:lnTo>
                  <a:lnTo>
                    <a:pt x="165307" y="283699"/>
                  </a:lnTo>
                  <a:lnTo>
                    <a:pt x="165648" y="226274"/>
                  </a:lnTo>
                  <a:lnTo>
                    <a:pt x="158485" y="163048"/>
                  </a:lnTo>
                  <a:lnTo>
                    <a:pt x="152732" y="103266"/>
                  </a:lnTo>
                  <a:lnTo>
                    <a:pt x="147062" y="51177"/>
                  </a:lnTo>
                  <a:lnTo>
                    <a:pt x="143396" y="23107"/>
                  </a:lnTo>
                  <a:lnTo>
                    <a:pt x="133968" y="2833"/>
                  </a:lnTo>
                  <a:lnTo>
                    <a:pt x="129348" y="0"/>
                  </a:lnTo>
                  <a:lnTo>
                    <a:pt x="125098" y="1621"/>
                  </a:lnTo>
                  <a:lnTo>
                    <a:pt x="121095" y="6211"/>
                  </a:lnTo>
                  <a:lnTo>
                    <a:pt x="109872" y="40617"/>
                  </a:lnTo>
                  <a:lnTo>
                    <a:pt x="104727" y="93445"/>
                  </a:lnTo>
                  <a:lnTo>
                    <a:pt x="110224" y="150132"/>
                  </a:lnTo>
                  <a:lnTo>
                    <a:pt x="112523" y="205177"/>
                  </a:lnTo>
                  <a:lnTo>
                    <a:pt x="118566" y="261110"/>
                  </a:lnTo>
                  <a:lnTo>
                    <a:pt x="123790" y="316049"/>
                  </a:lnTo>
                  <a:lnTo>
                    <a:pt x="138140" y="378334"/>
                  </a:lnTo>
                  <a:lnTo>
                    <a:pt x="148327" y="430596"/>
                  </a:lnTo>
                  <a:lnTo>
                    <a:pt x="162251" y="485921"/>
                  </a:lnTo>
                  <a:lnTo>
                    <a:pt x="176260" y="5312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35989" y="178984"/>
            <a:ext cx="4181649" cy="663296"/>
            <a:chOff x="4735989" y="178984"/>
            <a:chExt cx="4181649" cy="663296"/>
          </a:xfrm>
        </p:grpSpPr>
        <p:sp>
          <p:nvSpPr>
            <p:cNvPr id="7" name="Freeform 6"/>
            <p:cNvSpPr/>
            <p:nvPr/>
          </p:nvSpPr>
          <p:spPr>
            <a:xfrm>
              <a:off x="4735989" y="210786"/>
              <a:ext cx="422975" cy="631494"/>
            </a:xfrm>
            <a:custGeom>
              <a:avLst/>
              <a:gdLst/>
              <a:ahLst/>
              <a:cxnLst/>
              <a:rect l="0" t="0" r="0" b="0"/>
              <a:pathLst>
                <a:path w="422975" h="631494">
                  <a:moveTo>
                    <a:pt x="12363" y="41897"/>
                  </a:moveTo>
                  <a:lnTo>
                    <a:pt x="67408" y="23939"/>
                  </a:lnTo>
                  <a:lnTo>
                    <a:pt x="118816" y="13350"/>
                  </a:lnTo>
                  <a:lnTo>
                    <a:pt x="174031" y="5323"/>
                  </a:lnTo>
                  <a:lnTo>
                    <a:pt x="231167" y="878"/>
                  </a:lnTo>
                  <a:lnTo>
                    <a:pt x="294446" y="0"/>
                  </a:lnTo>
                  <a:lnTo>
                    <a:pt x="321397" y="2219"/>
                  </a:lnTo>
                  <a:lnTo>
                    <a:pt x="341174" y="11005"/>
                  </a:lnTo>
                  <a:lnTo>
                    <a:pt x="346214" y="18963"/>
                  </a:lnTo>
                  <a:lnTo>
                    <a:pt x="348695" y="40283"/>
                  </a:lnTo>
                  <a:lnTo>
                    <a:pt x="342778" y="62237"/>
                  </a:lnTo>
                  <a:lnTo>
                    <a:pt x="307259" y="122738"/>
                  </a:lnTo>
                  <a:lnTo>
                    <a:pt x="281271" y="173809"/>
                  </a:lnTo>
                  <a:lnTo>
                    <a:pt x="242400" y="232664"/>
                  </a:lnTo>
                  <a:lnTo>
                    <a:pt x="207985" y="293522"/>
                  </a:lnTo>
                  <a:lnTo>
                    <a:pt x="166701" y="348209"/>
                  </a:lnTo>
                  <a:lnTo>
                    <a:pt x="124660" y="409312"/>
                  </a:lnTo>
                  <a:lnTo>
                    <a:pt x="75533" y="471102"/>
                  </a:lnTo>
                  <a:lnTo>
                    <a:pt x="33203" y="531213"/>
                  </a:lnTo>
                  <a:lnTo>
                    <a:pt x="838" y="588652"/>
                  </a:lnTo>
                  <a:lnTo>
                    <a:pt x="0" y="598253"/>
                  </a:lnTo>
                  <a:lnTo>
                    <a:pt x="5309" y="615160"/>
                  </a:lnTo>
                  <a:lnTo>
                    <a:pt x="14679" y="620605"/>
                  </a:lnTo>
                  <a:lnTo>
                    <a:pt x="43808" y="626654"/>
                  </a:lnTo>
                  <a:lnTo>
                    <a:pt x="94080" y="624470"/>
                  </a:lnTo>
                  <a:lnTo>
                    <a:pt x="151609" y="622004"/>
                  </a:lnTo>
                  <a:lnTo>
                    <a:pt x="213108" y="621273"/>
                  </a:lnTo>
                  <a:lnTo>
                    <a:pt x="257951" y="621102"/>
                  </a:lnTo>
                  <a:lnTo>
                    <a:pt x="319876" y="621005"/>
                  </a:lnTo>
                  <a:lnTo>
                    <a:pt x="377133" y="626562"/>
                  </a:lnTo>
                  <a:lnTo>
                    <a:pt x="422974" y="631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064207" y="542986"/>
              <a:ext cx="200042" cy="284208"/>
            </a:xfrm>
            <a:custGeom>
              <a:avLst/>
              <a:gdLst/>
              <a:ahLst/>
              <a:cxnLst/>
              <a:rect l="0" t="0" r="0" b="0"/>
              <a:pathLst>
                <a:path w="200042" h="284208">
                  <a:moveTo>
                    <a:pt x="0" y="78195"/>
                  </a:moveTo>
                  <a:lnTo>
                    <a:pt x="11178" y="94962"/>
                  </a:lnTo>
                  <a:lnTo>
                    <a:pt x="19150" y="99902"/>
                  </a:lnTo>
                  <a:lnTo>
                    <a:pt x="40487" y="105390"/>
                  </a:lnTo>
                  <a:lnTo>
                    <a:pt x="73217" y="102890"/>
                  </a:lnTo>
                  <a:lnTo>
                    <a:pt x="105142" y="89152"/>
                  </a:lnTo>
                  <a:lnTo>
                    <a:pt x="131239" y="70263"/>
                  </a:lnTo>
                  <a:lnTo>
                    <a:pt x="148200" y="44259"/>
                  </a:lnTo>
                  <a:lnTo>
                    <a:pt x="150484" y="24508"/>
                  </a:lnTo>
                  <a:lnTo>
                    <a:pt x="149456" y="14327"/>
                  </a:lnTo>
                  <a:lnTo>
                    <a:pt x="144091" y="7541"/>
                  </a:lnTo>
                  <a:lnTo>
                    <a:pt x="125652" y="0"/>
                  </a:lnTo>
                  <a:lnTo>
                    <a:pt x="116523" y="328"/>
                  </a:lnTo>
                  <a:lnTo>
                    <a:pt x="100141" y="6933"/>
                  </a:lnTo>
                  <a:lnTo>
                    <a:pt x="77764" y="23805"/>
                  </a:lnTo>
                  <a:lnTo>
                    <a:pt x="35144" y="78966"/>
                  </a:lnTo>
                  <a:lnTo>
                    <a:pt x="19641" y="115598"/>
                  </a:lnTo>
                  <a:lnTo>
                    <a:pt x="18818" y="156088"/>
                  </a:lnTo>
                  <a:lnTo>
                    <a:pt x="30190" y="217757"/>
                  </a:lnTo>
                  <a:lnTo>
                    <a:pt x="41104" y="243168"/>
                  </a:lnTo>
                  <a:lnTo>
                    <a:pt x="65991" y="271615"/>
                  </a:lnTo>
                  <a:lnTo>
                    <a:pt x="88601" y="281143"/>
                  </a:lnTo>
                  <a:lnTo>
                    <a:pt x="113078" y="284207"/>
                  </a:lnTo>
                  <a:lnTo>
                    <a:pt x="135655" y="281670"/>
                  </a:lnTo>
                  <a:lnTo>
                    <a:pt x="168096" y="268075"/>
                  </a:lnTo>
                  <a:lnTo>
                    <a:pt x="183114" y="255783"/>
                  </a:lnTo>
                  <a:lnTo>
                    <a:pt x="200041" y="2361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27998" y="536953"/>
              <a:ext cx="197653" cy="290409"/>
            </a:xfrm>
            <a:custGeom>
              <a:avLst/>
              <a:gdLst/>
              <a:ahLst/>
              <a:cxnLst/>
              <a:rect l="0" t="0" r="0" b="0"/>
              <a:pathLst>
                <a:path w="197653" h="290409">
                  <a:moveTo>
                    <a:pt x="20479" y="42114"/>
                  </a:moveTo>
                  <a:lnTo>
                    <a:pt x="9300" y="58881"/>
                  </a:lnTo>
                  <a:lnTo>
                    <a:pt x="2348" y="97255"/>
                  </a:lnTo>
                  <a:lnTo>
                    <a:pt x="0" y="154218"/>
                  </a:lnTo>
                  <a:lnTo>
                    <a:pt x="2655" y="207411"/>
                  </a:lnTo>
                  <a:lnTo>
                    <a:pt x="14098" y="252060"/>
                  </a:lnTo>
                  <a:lnTo>
                    <a:pt x="29766" y="278495"/>
                  </a:lnTo>
                  <a:lnTo>
                    <a:pt x="51903" y="287552"/>
                  </a:lnTo>
                  <a:lnTo>
                    <a:pt x="78899" y="290408"/>
                  </a:lnTo>
                  <a:lnTo>
                    <a:pt x="102595" y="287777"/>
                  </a:lnTo>
                  <a:lnTo>
                    <a:pt x="121705" y="279589"/>
                  </a:lnTo>
                  <a:lnTo>
                    <a:pt x="153038" y="255269"/>
                  </a:lnTo>
                  <a:lnTo>
                    <a:pt x="174659" y="229273"/>
                  </a:lnTo>
                  <a:lnTo>
                    <a:pt x="190294" y="188166"/>
                  </a:lnTo>
                  <a:lnTo>
                    <a:pt x="197652" y="130278"/>
                  </a:lnTo>
                  <a:lnTo>
                    <a:pt x="195986" y="76903"/>
                  </a:lnTo>
                  <a:lnTo>
                    <a:pt x="184738" y="32218"/>
                  </a:lnTo>
                  <a:lnTo>
                    <a:pt x="174981" y="17049"/>
                  </a:lnTo>
                  <a:lnTo>
                    <a:pt x="15734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99253" y="534291"/>
              <a:ext cx="219565" cy="285599"/>
            </a:xfrm>
            <a:custGeom>
              <a:avLst/>
              <a:gdLst/>
              <a:ahLst/>
              <a:cxnLst/>
              <a:rect l="0" t="0" r="0" b="0"/>
              <a:pathLst>
                <a:path w="219565" h="285599">
                  <a:moveTo>
                    <a:pt x="149306" y="23719"/>
                  </a:moveTo>
                  <a:lnTo>
                    <a:pt x="138128" y="12540"/>
                  </a:lnTo>
                  <a:lnTo>
                    <a:pt x="108819" y="0"/>
                  </a:lnTo>
                  <a:lnTo>
                    <a:pt x="70500" y="53"/>
                  </a:lnTo>
                  <a:lnTo>
                    <a:pt x="49551" y="7742"/>
                  </a:lnTo>
                  <a:lnTo>
                    <a:pt x="17038" y="31741"/>
                  </a:lnTo>
                  <a:lnTo>
                    <a:pt x="801" y="57681"/>
                  </a:lnTo>
                  <a:lnTo>
                    <a:pt x="0" y="67418"/>
                  </a:lnTo>
                  <a:lnTo>
                    <a:pt x="5349" y="87594"/>
                  </a:lnTo>
                  <a:lnTo>
                    <a:pt x="21515" y="113095"/>
                  </a:lnTo>
                  <a:lnTo>
                    <a:pt x="40648" y="121933"/>
                  </a:lnTo>
                  <a:lnTo>
                    <a:pt x="63579" y="124691"/>
                  </a:lnTo>
                  <a:lnTo>
                    <a:pt x="117523" y="113936"/>
                  </a:lnTo>
                  <a:lnTo>
                    <a:pt x="154837" y="109721"/>
                  </a:lnTo>
                  <a:lnTo>
                    <a:pt x="178671" y="114975"/>
                  </a:lnTo>
                  <a:lnTo>
                    <a:pt x="189939" y="119651"/>
                  </a:lnTo>
                  <a:lnTo>
                    <a:pt x="205580" y="134206"/>
                  </a:lnTo>
                  <a:lnTo>
                    <a:pt x="211389" y="143000"/>
                  </a:lnTo>
                  <a:lnTo>
                    <a:pt x="219564" y="177735"/>
                  </a:lnTo>
                  <a:lnTo>
                    <a:pt x="216397" y="217662"/>
                  </a:lnTo>
                  <a:lnTo>
                    <a:pt x="207980" y="238987"/>
                  </a:lnTo>
                  <a:lnTo>
                    <a:pt x="195271" y="256264"/>
                  </a:lnTo>
                  <a:lnTo>
                    <a:pt x="177924" y="271742"/>
                  </a:lnTo>
                  <a:lnTo>
                    <a:pt x="155396" y="280180"/>
                  </a:lnTo>
                  <a:lnTo>
                    <a:pt x="102806" y="285598"/>
                  </a:lnTo>
                  <a:lnTo>
                    <a:pt x="84576" y="283219"/>
                  </a:lnTo>
                  <a:lnTo>
                    <a:pt x="65078" y="276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225687" y="477192"/>
              <a:ext cx="239100" cy="281595"/>
            </a:xfrm>
            <a:custGeom>
              <a:avLst/>
              <a:gdLst/>
              <a:ahLst/>
              <a:cxnLst/>
              <a:rect l="0" t="0" r="0" b="0"/>
              <a:pathLst>
                <a:path w="239100" h="281595">
                  <a:moveTo>
                    <a:pt x="175639" y="28175"/>
                  </a:moveTo>
                  <a:lnTo>
                    <a:pt x="120594" y="4151"/>
                  </a:lnTo>
                  <a:lnTo>
                    <a:pt x="83810" y="0"/>
                  </a:lnTo>
                  <a:lnTo>
                    <a:pt x="50165" y="6829"/>
                  </a:lnTo>
                  <a:lnTo>
                    <a:pt x="28626" y="17128"/>
                  </a:lnTo>
                  <a:lnTo>
                    <a:pt x="13593" y="32624"/>
                  </a:lnTo>
                  <a:lnTo>
                    <a:pt x="4183" y="52379"/>
                  </a:lnTo>
                  <a:lnTo>
                    <a:pt x="0" y="76757"/>
                  </a:lnTo>
                  <a:lnTo>
                    <a:pt x="2394" y="87470"/>
                  </a:lnTo>
                  <a:lnTo>
                    <a:pt x="14413" y="105611"/>
                  </a:lnTo>
                  <a:lnTo>
                    <a:pt x="34573" y="118353"/>
                  </a:lnTo>
                  <a:lnTo>
                    <a:pt x="59131" y="126746"/>
                  </a:lnTo>
                  <a:lnTo>
                    <a:pt x="113024" y="135254"/>
                  </a:lnTo>
                  <a:lnTo>
                    <a:pt x="174319" y="147853"/>
                  </a:lnTo>
                  <a:lnTo>
                    <a:pt x="208653" y="163721"/>
                  </a:lnTo>
                  <a:lnTo>
                    <a:pt x="233644" y="188830"/>
                  </a:lnTo>
                  <a:lnTo>
                    <a:pt x="237706" y="199619"/>
                  </a:lnTo>
                  <a:lnTo>
                    <a:pt x="239099" y="224086"/>
                  </a:lnTo>
                  <a:lnTo>
                    <a:pt x="232699" y="244318"/>
                  </a:lnTo>
                  <a:lnTo>
                    <a:pt x="227717" y="252989"/>
                  </a:lnTo>
                  <a:lnTo>
                    <a:pt x="198349" y="276371"/>
                  </a:lnTo>
                  <a:lnTo>
                    <a:pt x="173254" y="281594"/>
                  </a:lnTo>
                  <a:lnTo>
                    <a:pt x="119016" y="281004"/>
                  </a:lnTo>
                  <a:lnTo>
                    <a:pt x="70354" y="2703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485554" y="538041"/>
              <a:ext cx="168457" cy="190989"/>
            </a:xfrm>
            <a:custGeom>
              <a:avLst/>
              <a:gdLst/>
              <a:ahLst/>
              <a:cxnLst/>
              <a:rect l="0" t="0" r="0" b="0"/>
              <a:pathLst>
                <a:path w="168457" h="190989">
                  <a:moveTo>
                    <a:pt x="0" y="104197"/>
                  </a:moveTo>
                  <a:lnTo>
                    <a:pt x="58617" y="95132"/>
                  </a:lnTo>
                  <a:lnTo>
                    <a:pt x="98996" y="82924"/>
                  </a:lnTo>
                  <a:lnTo>
                    <a:pt x="129418" y="64488"/>
                  </a:lnTo>
                  <a:lnTo>
                    <a:pt x="142527" y="47944"/>
                  </a:lnTo>
                  <a:lnTo>
                    <a:pt x="147660" y="38619"/>
                  </a:lnTo>
                  <a:lnTo>
                    <a:pt x="148743" y="28893"/>
                  </a:lnTo>
                  <a:lnTo>
                    <a:pt x="143707" y="8727"/>
                  </a:lnTo>
                  <a:lnTo>
                    <a:pt x="136749" y="3116"/>
                  </a:lnTo>
                  <a:lnTo>
                    <a:pt x="116539" y="0"/>
                  </a:lnTo>
                  <a:lnTo>
                    <a:pt x="84444" y="4824"/>
                  </a:lnTo>
                  <a:lnTo>
                    <a:pt x="58296" y="19251"/>
                  </a:lnTo>
                  <a:lnTo>
                    <a:pt x="35730" y="38344"/>
                  </a:lnTo>
                  <a:lnTo>
                    <a:pt x="27578" y="61281"/>
                  </a:lnTo>
                  <a:lnTo>
                    <a:pt x="26109" y="103959"/>
                  </a:lnTo>
                  <a:lnTo>
                    <a:pt x="36093" y="154713"/>
                  </a:lnTo>
                  <a:lnTo>
                    <a:pt x="42780" y="163610"/>
                  </a:lnTo>
                  <a:lnTo>
                    <a:pt x="73377" y="181722"/>
                  </a:lnTo>
                  <a:lnTo>
                    <a:pt x="94614" y="190515"/>
                  </a:lnTo>
                  <a:lnTo>
                    <a:pt x="105190" y="190988"/>
                  </a:lnTo>
                  <a:lnTo>
                    <a:pt x="126299" y="185275"/>
                  </a:lnTo>
                  <a:lnTo>
                    <a:pt x="168456" y="156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676241" y="547525"/>
              <a:ext cx="140607" cy="210527"/>
            </a:xfrm>
            <a:custGeom>
              <a:avLst/>
              <a:gdLst/>
              <a:ahLst/>
              <a:cxnLst/>
              <a:rect l="0" t="0" r="0" b="0"/>
              <a:pathLst>
                <a:path w="140607" h="210527">
                  <a:moveTo>
                    <a:pt x="9354" y="63127"/>
                  </a:moveTo>
                  <a:lnTo>
                    <a:pt x="3765" y="79895"/>
                  </a:lnTo>
                  <a:lnTo>
                    <a:pt x="4141" y="97486"/>
                  </a:lnTo>
                  <a:lnTo>
                    <a:pt x="8324" y="148553"/>
                  </a:lnTo>
                  <a:lnTo>
                    <a:pt x="15217" y="191136"/>
                  </a:lnTo>
                  <a:lnTo>
                    <a:pt x="14432" y="190580"/>
                  </a:lnTo>
                  <a:lnTo>
                    <a:pt x="4768" y="158883"/>
                  </a:lnTo>
                  <a:lnTo>
                    <a:pt x="0" y="100326"/>
                  </a:lnTo>
                  <a:lnTo>
                    <a:pt x="2177" y="45606"/>
                  </a:lnTo>
                  <a:lnTo>
                    <a:pt x="8504" y="23754"/>
                  </a:lnTo>
                  <a:lnTo>
                    <a:pt x="19115" y="6244"/>
                  </a:lnTo>
                  <a:lnTo>
                    <a:pt x="26390" y="1808"/>
                  </a:lnTo>
                  <a:lnTo>
                    <a:pt x="43832" y="0"/>
                  </a:lnTo>
                  <a:lnTo>
                    <a:pt x="73382" y="11148"/>
                  </a:lnTo>
                  <a:lnTo>
                    <a:pt x="90844" y="29107"/>
                  </a:lnTo>
                  <a:lnTo>
                    <a:pt x="119911" y="83864"/>
                  </a:lnTo>
                  <a:lnTo>
                    <a:pt x="130500" y="116845"/>
                  </a:lnTo>
                  <a:lnTo>
                    <a:pt x="140602" y="177465"/>
                  </a:lnTo>
                  <a:lnTo>
                    <a:pt x="140606" y="193103"/>
                  </a:lnTo>
                  <a:lnTo>
                    <a:pt x="135697" y="2105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876491" y="322276"/>
              <a:ext cx="145010" cy="455148"/>
            </a:xfrm>
            <a:custGeom>
              <a:avLst/>
              <a:gdLst/>
              <a:ahLst/>
              <a:cxnLst/>
              <a:rect l="0" t="0" r="0" b="0"/>
              <a:pathLst>
                <a:path w="145010" h="455148">
                  <a:moveTo>
                    <a:pt x="103903" y="330490"/>
                  </a:moveTo>
                  <a:lnTo>
                    <a:pt x="89248" y="286528"/>
                  </a:lnTo>
                  <a:lnTo>
                    <a:pt x="76333" y="272737"/>
                  </a:lnTo>
                  <a:lnTo>
                    <a:pt x="67975" y="267422"/>
                  </a:lnTo>
                  <a:lnTo>
                    <a:pt x="58894" y="266218"/>
                  </a:lnTo>
                  <a:lnTo>
                    <a:pt x="39445" y="271119"/>
                  </a:lnTo>
                  <a:lnTo>
                    <a:pt x="22222" y="284216"/>
                  </a:lnTo>
                  <a:lnTo>
                    <a:pt x="14354" y="292622"/>
                  </a:lnTo>
                  <a:lnTo>
                    <a:pt x="5612" y="314440"/>
                  </a:lnTo>
                  <a:lnTo>
                    <a:pt x="0" y="366574"/>
                  </a:lnTo>
                  <a:lnTo>
                    <a:pt x="4616" y="402403"/>
                  </a:lnTo>
                  <a:lnTo>
                    <a:pt x="18982" y="429657"/>
                  </a:lnTo>
                  <a:lnTo>
                    <a:pt x="43646" y="452550"/>
                  </a:lnTo>
                  <a:lnTo>
                    <a:pt x="52034" y="455147"/>
                  </a:lnTo>
                  <a:lnTo>
                    <a:pt x="59964" y="454539"/>
                  </a:lnTo>
                  <a:lnTo>
                    <a:pt x="67592" y="451794"/>
                  </a:lnTo>
                  <a:lnTo>
                    <a:pt x="82305" y="439385"/>
                  </a:lnTo>
                  <a:lnTo>
                    <a:pt x="110815" y="397234"/>
                  </a:lnTo>
                  <a:lnTo>
                    <a:pt x="130571" y="337782"/>
                  </a:lnTo>
                  <a:lnTo>
                    <a:pt x="142618" y="280458"/>
                  </a:lnTo>
                  <a:lnTo>
                    <a:pt x="145009" y="222859"/>
                  </a:lnTo>
                  <a:lnTo>
                    <a:pt x="142599" y="167578"/>
                  </a:lnTo>
                  <a:lnTo>
                    <a:pt x="137595" y="115324"/>
                  </a:lnTo>
                  <a:lnTo>
                    <a:pt x="132993" y="61627"/>
                  </a:lnTo>
                  <a:lnTo>
                    <a:pt x="121100" y="19200"/>
                  </a:lnTo>
                  <a:lnTo>
                    <a:pt x="115368" y="7150"/>
                  </a:lnTo>
                  <a:lnTo>
                    <a:pt x="108036" y="1456"/>
                  </a:lnTo>
                  <a:lnTo>
                    <a:pt x="99639" y="0"/>
                  </a:lnTo>
                  <a:lnTo>
                    <a:pt x="90532" y="1369"/>
                  </a:lnTo>
                  <a:lnTo>
                    <a:pt x="84460" y="6961"/>
                  </a:lnTo>
                  <a:lnTo>
                    <a:pt x="77714" y="25653"/>
                  </a:lnTo>
                  <a:lnTo>
                    <a:pt x="73916" y="73662"/>
                  </a:lnTo>
                  <a:lnTo>
                    <a:pt x="72791" y="126751"/>
                  </a:lnTo>
                  <a:lnTo>
                    <a:pt x="80816" y="180281"/>
                  </a:lnTo>
                  <a:lnTo>
                    <a:pt x="93666" y="234009"/>
                  </a:lnTo>
                  <a:lnTo>
                    <a:pt x="103989" y="287865"/>
                  </a:lnTo>
                  <a:lnTo>
                    <a:pt x="117958" y="347287"/>
                  </a:lnTo>
                  <a:lnTo>
                    <a:pt x="135488" y="4041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533314" y="178984"/>
              <a:ext cx="15620" cy="579068"/>
            </a:xfrm>
            <a:custGeom>
              <a:avLst/>
              <a:gdLst/>
              <a:ahLst/>
              <a:cxnLst/>
              <a:rect l="0" t="0" r="0" b="0"/>
              <a:pathLst>
                <a:path w="15620" h="579068">
                  <a:moveTo>
                    <a:pt x="15619" y="0"/>
                  </a:moveTo>
                  <a:lnTo>
                    <a:pt x="4166" y="48931"/>
                  </a:lnTo>
                  <a:lnTo>
                    <a:pt x="0" y="77899"/>
                  </a:lnTo>
                  <a:lnTo>
                    <a:pt x="3738" y="137570"/>
                  </a:lnTo>
                  <a:lnTo>
                    <a:pt x="4690" y="197129"/>
                  </a:lnTo>
                  <a:lnTo>
                    <a:pt x="8091" y="248701"/>
                  </a:lnTo>
                  <a:lnTo>
                    <a:pt x="14132" y="308049"/>
                  </a:lnTo>
                  <a:lnTo>
                    <a:pt x="15325" y="367172"/>
                  </a:lnTo>
                  <a:lnTo>
                    <a:pt x="15532" y="423867"/>
                  </a:lnTo>
                  <a:lnTo>
                    <a:pt x="15593" y="482779"/>
                  </a:lnTo>
                  <a:lnTo>
                    <a:pt x="15614" y="542673"/>
                  </a:lnTo>
                  <a:lnTo>
                    <a:pt x="15619" y="579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401534" y="368497"/>
              <a:ext cx="336913" cy="63172"/>
            </a:xfrm>
            <a:custGeom>
              <a:avLst/>
              <a:gdLst/>
              <a:ahLst/>
              <a:cxnLst/>
              <a:rect l="0" t="0" r="0" b="0"/>
              <a:pathLst>
                <a:path w="336913" h="63172">
                  <a:moveTo>
                    <a:pt x="336912" y="0"/>
                  </a:moveTo>
                  <a:lnTo>
                    <a:pt x="294220" y="3119"/>
                  </a:lnTo>
                  <a:lnTo>
                    <a:pt x="241391" y="14654"/>
                  </a:lnTo>
                  <a:lnTo>
                    <a:pt x="191756" y="24749"/>
                  </a:lnTo>
                  <a:lnTo>
                    <a:pt x="140004" y="35149"/>
                  </a:lnTo>
                  <a:lnTo>
                    <a:pt x="82037" y="45639"/>
                  </a:lnTo>
                  <a:lnTo>
                    <a:pt x="19251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646591" y="526424"/>
              <a:ext cx="200951" cy="247404"/>
            </a:xfrm>
            <a:custGeom>
              <a:avLst/>
              <a:gdLst/>
              <a:ahLst/>
              <a:cxnLst/>
              <a:rect l="0" t="0" r="0" b="0"/>
              <a:pathLst>
                <a:path w="200951" h="247404">
                  <a:moveTo>
                    <a:pt x="133968" y="42114"/>
                  </a:moveTo>
                  <a:lnTo>
                    <a:pt x="96490" y="50448"/>
                  </a:lnTo>
                  <a:lnTo>
                    <a:pt x="72857" y="54007"/>
                  </a:lnTo>
                  <a:lnTo>
                    <a:pt x="40992" y="69165"/>
                  </a:lnTo>
                  <a:lnTo>
                    <a:pt x="24015" y="81823"/>
                  </a:lnTo>
                  <a:lnTo>
                    <a:pt x="6893" y="107692"/>
                  </a:lnTo>
                  <a:lnTo>
                    <a:pt x="0" y="148762"/>
                  </a:lnTo>
                  <a:lnTo>
                    <a:pt x="4627" y="174911"/>
                  </a:lnTo>
                  <a:lnTo>
                    <a:pt x="20385" y="206244"/>
                  </a:lnTo>
                  <a:lnTo>
                    <a:pt x="42993" y="230345"/>
                  </a:lnTo>
                  <a:lnTo>
                    <a:pt x="52261" y="237792"/>
                  </a:lnTo>
                  <a:lnTo>
                    <a:pt x="78156" y="246065"/>
                  </a:lnTo>
                  <a:lnTo>
                    <a:pt x="106824" y="247403"/>
                  </a:lnTo>
                  <a:lnTo>
                    <a:pt x="142694" y="235002"/>
                  </a:lnTo>
                  <a:lnTo>
                    <a:pt x="164753" y="222988"/>
                  </a:lnTo>
                  <a:lnTo>
                    <a:pt x="180016" y="206731"/>
                  </a:lnTo>
                  <a:lnTo>
                    <a:pt x="195185" y="174728"/>
                  </a:lnTo>
                  <a:lnTo>
                    <a:pt x="200950" y="150187"/>
                  </a:lnTo>
                  <a:lnTo>
                    <a:pt x="192283" y="89535"/>
                  </a:lnTo>
                  <a:lnTo>
                    <a:pt x="177113" y="59804"/>
                  </a:lnTo>
                  <a:lnTo>
                    <a:pt x="152212" y="36177"/>
                  </a:lnTo>
                  <a:lnTo>
                    <a:pt x="111371" y="11596"/>
                  </a:lnTo>
                  <a:lnTo>
                    <a:pt x="1023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296456" y="315854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1689"/>
                  </a:lnTo>
                  <a:lnTo>
                    <a:pt x="0" y="210031"/>
                  </a:lnTo>
                  <a:lnTo>
                    <a:pt x="0" y="266616"/>
                  </a:lnTo>
                  <a:lnTo>
                    <a:pt x="5589" y="319983"/>
                  </a:lnTo>
                  <a:lnTo>
                    <a:pt x="10722" y="382918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170114" y="484310"/>
              <a:ext cx="252685" cy="10241"/>
            </a:xfrm>
            <a:custGeom>
              <a:avLst/>
              <a:gdLst/>
              <a:ahLst/>
              <a:cxnLst/>
              <a:rect l="0" t="0" r="0" b="0"/>
              <a:pathLst>
                <a:path w="252685" h="10241">
                  <a:moveTo>
                    <a:pt x="252684" y="0"/>
                  </a:moveTo>
                  <a:lnTo>
                    <a:pt x="194066" y="9065"/>
                  </a:lnTo>
                  <a:lnTo>
                    <a:pt x="132657" y="10240"/>
                  </a:lnTo>
                  <a:lnTo>
                    <a:pt x="74254" y="7352"/>
                  </a:lnTo>
                  <a:lnTo>
                    <a:pt x="34869" y="2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454383" y="263212"/>
              <a:ext cx="463255" cy="505369"/>
            </a:xfrm>
            <a:custGeom>
              <a:avLst/>
              <a:gdLst/>
              <a:ahLst/>
              <a:cxnLst/>
              <a:rect l="0" t="0" r="0" b="0"/>
              <a:pathLst>
                <a:path w="463255" h="50536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553" y="175244"/>
                  </a:lnTo>
                  <a:lnTo>
                    <a:pt x="13455" y="228462"/>
                  </a:lnTo>
                  <a:lnTo>
                    <a:pt x="21226" y="291088"/>
                  </a:lnTo>
                  <a:lnTo>
                    <a:pt x="32312" y="345538"/>
                  </a:lnTo>
                  <a:lnTo>
                    <a:pt x="42330" y="396400"/>
                  </a:lnTo>
                  <a:lnTo>
                    <a:pt x="45767" y="411665"/>
                  </a:lnTo>
                  <a:lnTo>
                    <a:pt x="48060" y="415993"/>
                  </a:lnTo>
                  <a:lnTo>
                    <a:pt x="49587" y="413029"/>
                  </a:lnTo>
                  <a:lnTo>
                    <a:pt x="52241" y="357854"/>
                  </a:lnTo>
                  <a:lnTo>
                    <a:pt x="52524" y="310232"/>
                  </a:lnTo>
                  <a:lnTo>
                    <a:pt x="52590" y="276311"/>
                  </a:lnTo>
                  <a:lnTo>
                    <a:pt x="56117" y="263756"/>
                  </a:lnTo>
                  <a:lnTo>
                    <a:pt x="61978" y="254216"/>
                  </a:lnTo>
                  <a:lnTo>
                    <a:pt x="69395" y="246686"/>
                  </a:lnTo>
                  <a:lnTo>
                    <a:pt x="76679" y="245176"/>
                  </a:lnTo>
                  <a:lnTo>
                    <a:pt x="83874" y="247679"/>
                  </a:lnTo>
                  <a:lnTo>
                    <a:pt x="91011" y="252857"/>
                  </a:lnTo>
                  <a:lnTo>
                    <a:pt x="112234" y="282501"/>
                  </a:lnTo>
                  <a:lnTo>
                    <a:pt x="131961" y="340505"/>
                  </a:lnTo>
                  <a:lnTo>
                    <a:pt x="150242" y="391304"/>
                  </a:lnTo>
                  <a:lnTo>
                    <a:pt x="170447" y="440463"/>
                  </a:lnTo>
                  <a:lnTo>
                    <a:pt x="173294" y="443380"/>
                  </a:lnTo>
                  <a:lnTo>
                    <a:pt x="175191" y="440646"/>
                  </a:lnTo>
                  <a:lnTo>
                    <a:pt x="184891" y="380161"/>
                  </a:lnTo>
                  <a:lnTo>
                    <a:pt x="201792" y="350896"/>
                  </a:lnTo>
                  <a:lnTo>
                    <a:pt x="216028" y="336108"/>
                  </a:lnTo>
                  <a:lnTo>
                    <a:pt x="274220" y="309382"/>
                  </a:lnTo>
                  <a:lnTo>
                    <a:pt x="332036" y="291360"/>
                  </a:lnTo>
                  <a:lnTo>
                    <a:pt x="367053" y="280781"/>
                  </a:lnTo>
                  <a:lnTo>
                    <a:pt x="374554" y="273755"/>
                  </a:lnTo>
                  <a:lnTo>
                    <a:pt x="382887" y="253470"/>
                  </a:lnTo>
                  <a:lnTo>
                    <a:pt x="382770" y="243849"/>
                  </a:lnTo>
                  <a:lnTo>
                    <a:pt x="376401" y="226921"/>
                  </a:lnTo>
                  <a:lnTo>
                    <a:pt x="359531" y="211598"/>
                  </a:lnTo>
                  <a:lnTo>
                    <a:pt x="348482" y="204236"/>
                  </a:lnTo>
                  <a:lnTo>
                    <a:pt x="326846" y="199176"/>
                  </a:lnTo>
                  <a:lnTo>
                    <a:pt x="304362" y="201997"/>
                  </a:lnTo>
                  <a:lnTo>
                    <a:pt x="266566" y="217908"/>
                  </a:lnTo>
                  <a:lnTo>
                    <a:pt x="233791" y="245500"/>
                  </a:lnTo>
                  <a:lnTo>
                    <a:pt x="216601" y="269768"/>
                  </a:lnTo>
                  <a:lnTo>
                    <a:pt x="204948" y="309738"/>
                  </a:lnTo>
                  <a:lnTo>
                    <a:pt x="207085" y="345628"/>
                  </a:lnTo>
                  <a:lnTo>
                    <a:pt x="220716" y="384078"/>
                  </a:lnTo>
                  <a:lnTo>
                    <a:pt x="250751" y="419517"/>
                  </a:lnTo>
                  <a:lnTo>
                    <a:pt x="313405" y="467330"/>
                  </a:lnTo>
                  <a:lnTo>
                    <a:pt x="368663" y="492135"/>
                  </a:lnTo>
                  <a:lnTo>
                    <a:pt x="431225" y="502754"/>
                  </a:lnTo>
                  <a:lnTo>
                    <a:pt x="463254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602494" y="1210498"/>
            <a:ext cx="4354182" cy="568819"/>
            <a:chOff x="3602494" y="1210498"/>
            <a:chExt cx="4354182" cy="568819"/>
          </a:xfrm>
        </p:grpSpPr>
        <p:sp>
          <p:nvSpPr>
            <p:cNvPr id="22" name="Freeform 21"/>
            <p:cNvSpPr/>
            <p:nvPr/>
          </p:nvSpPr>
          <p:spPr>
            <a:xfrm>
              <a:off x="3602494" y="1473989"/>
              <a:ext cx="342691" cy="272272"/>
            </a:xfrm>
            <a:custGeom>
              <a:avLst/>
              <a:gdLst/>
              <a:ahLst/>
              <a:cxnLst/>
              <a:rect l="0" t="0" r="0" b="0"/>
              <a:pathLst>
                <a:path w="342691" h="272272">
                  <a:moveTo>
                    <a:pt x="19309" y="73700"/>
                  </a:moveTo>
                  <a:lnTo>
                    <a:pt x="8130" y="84878"/>
                  </a:lnTo>
                  <a:lnTo>
                    <a:pt x="2642" y="102844"/>
                  </a:lnTo>
                  <a:lnTo>
                    <a:pt x="0" y="166012"/>
                  </a:lnTo>
                  <a:lnTo>
                    <a:pt x="9819" y="218190"/>
                  </a:lnTo>
                  <a:lnTo>
                    <a:pt x="22736" y="251822"/>
                  </a:lnTo>
                  <a:lnTo>
                    <a:pt x="28613" y="262638"/>
                  </a:lnTo>
                  <a:lnTo>
                    <a:pt x="36040" y="268679"/>
                  </a:lnTo>
                  <a:lnTo>
                    <a:pt x="44501" y="271536"/>
                  </a:lnTo>
                  <a:lnTo>
                    <a:pt x="53651" y="272271"/>
                  </a:lnTo>
                  <a:lnTo>
                    <a:pt x="70057" y="266849"/>
                  </a:lnTo>
                  <a:lnTo>
                    <a:pt x="85147" y="255470"/>
                  </a:lnTo>
                  <a:lnTo>
                    <a:pt x="105627" y="229333"/>
                  </a:lnTo>
                  <a:lnTo>
                    <a:pt x="131180" y="168255"/>
                  </a:lnTo>
                  <a:lnTo>
                    <a:pt x="138440" y="147310"/>
                  </a:lnTo>
                  <a:lnTo>
                    <a:pt x="142013" y="143830"/>
                  </a:lnTo>
                  <a:lnTo>
                    <a:pt x="145565" y="145020"/>
                  </a:lnTo>
                  <a:lnTo>
                    <a:pt x="152632" y="155700"/>
                  </a:lnTo>
                  <a:lnTo>
                    <a:pt x="174893" y="211299"/>
                  </a:lnTo>
                  <a:lnTo>
                    <a:pt x="186334" y="231951"/>
                  </a:lnTo>
                  <a:lnTo>
                    <a:pt x="202336" y="246589"/>
                  </a:lnTo>
                  <a:lnTo>
                    <a:pt x="211517" y="252130"/>
                  </a:lnTo>
                  <a:lnTo>
                    <a:pt x="231077" y="255168"/>
                  </a:lnTo>
                  <a:lnTo>
                    <a:pt x="251468" y="251448"/>
                  </a:lnTo>
                  <a:lnTo>
                    <a:pt x="272229" y="241996"/>
                  </a:lnTo>
                  <a:lnTo>
                    <a:pt x="298059" y="217932"/>
                  </a:lnTo>
                  <a:lnTo>
                    <a:pt x="326578" y="177189"/>
                  </a:lnTo>
                  <a:lnTo>
                    <a:pt x="339509" y="137638"/>
                  </a:lnTo>
                  <a:lnTo>
                    <a:pt x="342690" y="91735"/>
                  </a:lnTo>
                  <a:lnTo>
                    <a:pt x="330797" y="32574"/>
                  </a:lnTo>
                  <a:lnTo>
                    <a:pt x="3141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96848" y="1547689"/>
              <a:ext cx="181534" cy="204337"/>
            </a:xfrm>
            <a:custGeom>
              <a:avLst/>
              <a:gdLst/>
              <a:ahLst/>
              <a:cxnLst/>
              <a:rect l="0" t="0" r="0" b="0"/>
              <a:pathLst>
                <a:path w="181534" h="204337">
                  <a:moveTo>
                    <a:pt x="130323" y="21057"/>
                  </a:moveTo>
                  <a:lnTo>
                    <a:pt x="113555" y="9878"/>
                  </a:lnTo>
                  <a:lnTo>
                    <a:pt x="92845" y="7510"/>
                  </a:lnTo>
                  <a:lnTo>
                    <a:pt x="70382" y="11526"/>
                  </a:lnTo>
                  <a:lnTo>
                    <a:pt x="44582" y="26942"/>
                  </a:lnTo>
                  <a:lnTo>
                    <a:pt x="29435" y="39660"/>
                  </a:lnTo>
                  <a:lnTo>
                    <a:pt x="13342" y="65563"/>
                  </a:lnTo>
                  <a:lnTo>
                    <a:pt x="1165" y="95465"/>
                  </a:lnTo>
                  <a:lnTo>
                    <a:pt x="0" y="116128"/>
                  </a:lnTo>
                  <a:lnTo>
                    <a:pt x="4551" y="137010"/>
                  </a:lnTo>
                  <a:lnTo>
                    <a:pt x="33056" y="189531"/>
                  </a:lnTo>
                  <a:lnTo>
                    <a:pt x="43251" y="196544"/>
                  </a:lnTo>
                  <a:lnTo>
                    <a:pt x="70178" y="204336"/>
                  </a:lnTo>
                  <a:lnTo>
                    <a:pt x="107043" y="203133"/>
                  </a:lnTo>
                  <a:lnTo>
                    <a:pt x="140192" y="189779"/>
                  </a:lnTo>
                  <a:lnTo>
                    <a:pt x="166652" y="171004"/>
                  </a:lnTo>
                  <a:lnTo>
                    <a:pt x="175715" y="148141"/>
                  </a:lnTo>
                  <a:lnTo>
                    <a:pt x="181533" y="91393"/>
                  </a:lnTo>
                  <a:lnTo>
                    <a:pt x="176089" y="66355"/>
                  </a:lnTo>
                  <a:lnTo>
                    <a:pt x="159871" y="35648"/>
                  </a:lnTo>
                  <a:lnTo>
                    <a:pt x="140247" y="14852"/>
                  </a:lnTo>
                  <a:lnTo>
                    <a:pt x="1197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32455" y="1526632"/>
              <a:ext cx="147401" cy="204923"/>
            </a:xfrm>
            <a:custGeom>
              <a:avLst/>
              <a:gdLst/>
              <a:ahLst/>
              <a:cxnLst/>
              <a:rect l="0" t="0" r="0" b="0"/>
              <a:pathLst>
                <a:path w="147401" h="204923">
                  <a:moveTo>
                    <a:pt x="0" y="84228"/>
                  </a:moveTo>
                  <a:lnTo>
                    <a:pt x="25194" y="139272"/>
                  </a:lnTo>
                  <a:lnTo>
                    <a:pt x="50833" y="198740"/>
                  </a:lnTo>
                  <a:lnTo>
                    <a:pt x="52607" y="203853"/>
                  </a:lnTo>
                  <a:lnTo>
                    <a:pt x="51449" y="204922"/>
                  </a:lnTo>
                  <a:lnTo>
                    <a:pt x="48337" y="203295"/>
                  </a:lnTo>
                  <a:lnTo>
                    <a:pt x="32780" y="178648"/>
                  </a:lnTo>
                  <a:lnTo>
                    <a:pt x="16138" y="128398"/>
                  </a:lnTo>
                  <a:lnTo>
                    <a:pt x="13022" y="101129"/>
                  </a:lnTo>
                  <a:lnTo>
                    <a:pt x="17876" y="79651"/>
                  </a:lnTo>
                  <a:lnTo>
                    <a:pt x="29002" y="62307"/>
                  </a:lnTo>
                  <a:lnTo>
                    <a:pt x="54997" y="40558"/>
                  </a:lnTo>
                  <a:lnTo>
                    <a:pt x="111185" y="18267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11440" y="1295005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0" y="0"/>
                  </a:moveTo>
                  <a:lnTo>
                    <a:pt x="5589" y="62092"/>
                  </a:lnTo>
                  <a:lnTo>
                    <a:pt x="14654" y="116793"/>
                  </a:lnTo>
                  <a:lnTo>
                    <a:pt x="19160" y="168096"/>
                  </a:lnTo>
                  <a:lnTo>
                    <a:pt x="29088" y="227353"/>
                  </a:lnTo>
                  <a:lnTo>
                    <a:pt x="42314" y="290357"/>
                  </a:lnTo>
                  <a:lnTo>
                    <a:pt x="49582" y="346125"/>
                  </a:lnTo>
                  <a:lnTo>
                    <a:pt x="57627" y="406192"/>
                  </a:lnTo>
                  <a:lnTo>
                    <a:pt x="63171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45049" y="1210498"/>
              <a:ext cx="171719" cy="548195"/>
            </a:xfrm>
            <a:custGeom>
              <a:avLst/>
              <a:gdLst/>
              <a:ahLst/>
              <a:cxnLst/>
              <a:rect l="0" t="0" r="0" b="0"/>
              <a:pathLst>
                <a:path w="171719" h="548195">
                  <a:moveTo>
                    <a:pt x="108547" y="421419"/>
                  </a:moveTo>
                  <a:lnTo>
                    <a:pt x="114136" y="404651"/>
                  </a:lnTo>
                  <a:lnTo>
                    <a:pt x="113760" y="387060"/>
                  </a:lnTo>
                  <a:lnTo>
                    <a:pt x="108524" y="368714"/>
                  </a:lnTo>
                  <a:lnTo>
                    <a:pt x="98398" y="352761"/>
                  </a:lnTo>
                  <a:lnTo>
                    <a:pt x="90082" y="348741"/>
                  </a:lnTo>
                  <a:lnTo>
                    <a:pt x="68365" y="347393"/>
                  </a:lnTo>
                  <a:lnTo>
                    <a:pt x="49354" y="353813"/>
                  </a:lnTo>
                  <a:lnTo>
                    <a:pt x="33106" y="365636"/>
                  </a:lnTo>
                  <a:lnTo>
                    <a:pt x="11974" y="392022"/>
                  </a:lnTo>
                  <a:lnTo>
                    <a:pt x="2065" y="411863"/>
                  </a:lnTo>
                  <a:lnTo>
                    <a:pt x="0" y="435499"/>
                  </a:lnTo>
                  <a:lnTo>
                    <a:pt x="2617" y="488801"/>
                  </a:lnTo>
                  <a:lnTo>
                    <a:pt x="9214" y="510248"/>
                  </a:lnTo>
                  <a:lnTo>
                    <a:pt x="32513" y="543080"/>
                  </a:lnTo>
                  <a:lnTo>
                    <a:pt x="41480" y="546980"/>
                  </a:lnTo>
                  <a:lnTo>
                    <a:pt x="63921" y="548194"/>
                  </a:lnTo>
                  <a:lnTo>
                    <a:pt x="74117" y="544540"/>
                  </a:lnTo>
                  <a:lnTo>
                    <a:pt x="91685" y="531121"/>
                  </a:lnTo>
                  <a:lnTo>
                    <a:pt x="109140" y="503836"/>
                  </a:lnTo>
                  <a:lnTo>
                    <a:pt x="132753" y="448704"/>
                  </a:lnTo>
                  <a:lnTo>
                    <a:pt x="153661" y="390653"/>
                  </a:lnTo>
                  <a:lnTo>
                    <a:pt x="164548" y="341723"/>
                  </a:lnTo>
                  <a:lnTo>
                    <a:pt x="170301" y="279118"/>
                  </a:lnTo>
                  <a:lnTo>
                    <a:pt x="171438" y="221691"/>
                  </a:lnTo>
                  <a:lnTo>
                    <a:pt x="171662" y="165287"/>
                  </a:lnTo>
                  <a:lnTo>
                    <a:pt x="166112" y="106362"/>
                  </a:lnTo>
                  <a:lnTo>
                    <a:pt x="157058" y="48219"/>
                  </a:lnTo>
                  <a:lnTo>
                    <a:pt x="146967" y="5124"/>
                  </a:lnTo>
                  <a:lnTo>
                    <a:pt x="142349" y="0"/>
                  </a:lnTo>
                  <a:lnTo>
                    <a:pt x="136931" y="93"/>
                  </a:lnTo>
                  <a:lnTo>
                    <a:pt x="130979" y="3664"/>
                  </a:lnTo>
                  <a:lnTo>
                    <a:pt x="124366" y="26350"/>
                  </a:lnTo>
                  <a:lnTo>
                    <a:pt x="120120" y="86927"/>
                  </a:lnTo>
                  <a:lnTo>
                    <a:pt x="119282" y="147463"/>
                  </a:lnTo>
                  <a:lnTo>
                    <a:pt x="119136" y="207925"/>
                  </a:lnTo>
                  <a:lnTo>
                    <a:pt x="120263" y="260545"/>
                  </a:lnTo>
                  <a:lnTo>
                    <a:pt x="124672" y="303516"/>
                  </a:lnTo>
                  <a:lnTo>
                    <a:pt x="130531" y="346791"/>
                  </a:lnTo>
                  <a:lnTo>
                    <a:pt x="140407" y="404376"/>
                  </a:lnTo>
                  <a:lnTo>
                    <a:pt x="154225" y="460166"/>
                  </a:lnTo>
                  <a:lnTo>
                    <a:pt x="171718" y="516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75169" y="1526632"/>
              <a:ext cx="315422" cy="202165"/>
            </a:xfrm>
            <a:custGeom>
              <a:avLst/>
              <a:gdLst/>
              <a:ahLst/>
              <a:cxnLst/>
              <a:rect l="0" t="0" r="0" b="0"/>
              <a:pathLst>
                <a:path w="315422" h="202165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15293" y="152502"/>
                  </a:lnTo>
                  <a:lnTo>
                    <a:pt x="23324" y="176573"/>
                  </a:lnTo>
                  <a:lnTo>
                    <a:pt x="37031" y="192730"/>
                  </a:lnTo>
                  <a:lnTo>
                    <a:pt x="45600" y="198677"/>
                  </a:lnTo>
                  <a:lnTo>
                    <a:pt x="64480" y="202164"/>
                  </a:lnTo>
                  <a:lnTo>
                    <a:pt x="74427" y="201457"/>
                  </a:lnTo>
                  <a:lnTo>
                    <a:pt x="91720" y="191311"/>
                  </a:lnTo>
                  <a:lnTo>
                    <a:pt x="121885" y="156203"/>
                  </a:lnTo>
                  <a:lnTo>
                    <a:pt x="141968" y="101001"/>
                  </a:lnTo>
                  <a:lnTo>
                    <a:pt x="149814" y="76475"/>
                  </a:lnTo>
                  <a:lnTo>
                    <a:pt x="152374" y="73210"/>
                  </a:lnTo>
                  <a:lnTo>
                    <a:pt x="154081" y="75713"/>
                  </a:lnTo>
                  <a:lnTo>
                    <a:pt x="159384" y="130766"/>
                  </a:lnTo>
                  <a:lnTo>
                    <a:pt x="168472" y="150145"/>
                  </a:lnTo>
                  <a:lnTo>
                    <a:pt x="192333" y="179798"/>
                  </a:lnTo>
                  <a:lnTo>
                    <a:pt x="221629" y="199632"/>
                  </a:lnTo>
                  <a:lnTo>
                    <a:pt x="231836" y="200938"/>
                  </a:lnTo>
                  <a:lnTo>
                    <a:pt x="252536" y="196151"/>
                  </a:lnTo>
                  <a:lnTo>
                    <a:pt x="278331" y="180301"/>
                  </a:lnTo>
                  <a:lnTo>
                    <a:pt x="290358" y="161242"/>
                  </a:lnTo>
                  <a:lnTo>
                    <a:pt x="310214" y="104551"/>
                  </a:lnTo>
                  <a:lnTo>
                    <a:pt x="314393" y="54924"/>
                  </a:lnTo>
                  <a:lnTo>
                    <a:pt x="315421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85347" y="1579274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28683" y="148722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74818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38223" y="1347647"/>
              <a:ext cx="62980" cy="431670"/>
            </a:xfrm>
            <a:custGeom>
              <a:avLst/>
              <a:gdLst/>
              <a:ahLst/>
              <a:cxnLst/>
              <a:rect l="0" t="0" r="0" b="0"/>
              <a:pathLst>
                <a:path w="62980" h="431670">
                  <a:moveTo>
                    <a:pt x="10336" y="0"/>
                  </a:moveTo>
                  <a:lnTo>
                    <a:pt x="3101" y="27556"/>
                  </a:lnTo>
                  <a:lnTo>
                    <a:pt x="783" y="73026"/>
                  </a:lnTo>
                  <a:lnTo>
                    <a:pt x="241" y="114734"/>
                  </a:lnTo>
                  <a:lnTo>
                    <a:pt x="0" y="160567"/>
                  </a:lnTo>
                  <a:lnTo>
                    <a:pt x="2984" y="219931"/>
                  </a:lnTo>
                  <a:lnTo>
                    <a:pt x="11278" y="269106"/>
                  </a:lnTo>
                  <a:lnTo>
                    <a:pt x="21144" y="325010"/>
                  </a:lnTo>
                  <a:lnTo>
                    <a:pt x="34958" y="385124"/>
                  </a:lnTo>
                  <a:lnTo>
                    <a:pt x="62979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90632" y="1505575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0"/>
                  </a:moveTo>
                  <a:lnTo>
                    <a:pt x="210185" y="14654"/>
                  </a:lnTo>
                  <a:lnTo>
                    <a:pt x="158805" y="27028"/>
                  </a:lnTo>
                  <a:lnTo>
                    <a:pt x="96663" y="30685"/>
                  </a:lnTo>
                  <a:lnTo>
                    <a:pt x="38981" y="3140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89892" y="1263419"/>
              <a:ext cx="206109" cy="463255"/>
            </a:xfrm>
            <a:custGeom>
              <a:avLst/>
              <a:gdLst/>
              <a:ahLst/>
              <a:cxnLst/>
              <a:rect l="0" t="0" r="0" b="0"/>
              <a:pathLst>
                <a:path w="206109" h="463255">
                  <a:moveTo>
                    <a:pt x="6066" y="0"/>
                  </a:moveTo>
                  <a:lnTo>
                    <a:pt x="0" y="32452"/>
                  </a:lnTo>
                  <a:lnTo>
                    <a:pt x="4521" y="83230"/>
                  </a:lnTo>
                  <a:lnTo>
                    <a:pt x="11350" y="143043"/>
                  </a:lnTo>
                  <a:lnTo>
                    <a:pt x="15041" y="200051"/>
                  </a:lnTo>
                  <a:lnTo>
                    <a:pt x="23524" y="260225"/>
                  </a:lnTo>
                  <a:lnTo>
                    <a:pt x="29532" y="312839"/>
                  </a:lnTo>
                  <a:lnTo>
                    <a:pt x="36048" y="368552"/>
                  </a:lnTo>
                  <a:lnTo>
                    <a:pt x="45741" y="420241"/>
                  </a:lnTo>
                  <a:lnTo>
                    <a:pt x="53177" y="452329"/>
                  </a:lnTo>
                  <a:lnTo>
                    <a:pt x="52681" y="452461"/>
                  </a:lnTo>
                  <a:lnTo>
                    <a:pt x="51181" y="449040"/>
                  </a:lnTo>
                  <a:lnTo>
                    <a:pt x="48575" y="397287"/>
                  </a:lnTo>
                  <a:lnTo>
                    <a:pt x="48258" y="337790"/>
                  </a:lnTo>
                  <a:lnTo>
                    <a:pt x="54454" y="313516"/>
                  </a:lnTo>
                  <a:lnTo>
                    <a:pt x="77496" y="278868"/>
                  </a:lnTo>
                  <a:lnTo>
                    <a:pt x="85271" y="274820"/>
                  </a:lnTo>
                  <a:lnTo>
                    <a:pt x="103270" y="273441"/>
                  </a:lnTo>
                  <a:lnTo>
                    <a:pt x="133133" y="284831"/>
                  </a:lnTo>
                  <a:lnTo>
                    <a:pt x="147548" y="299727"/>
                  </a:lnTo>
                  <a:lnTo>
                    <a:pt x="177469" y="355325"/>
                  </a:lnTo>
                  <a:lnTo>
                    <a:pt x="198553" y="410264"/>
                  </a:lnTo>
                  <a:lnTo>
                    <a:pt x="206108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03163" y="1525237"/>
              <a:ext cx="229791" cy="222853"/>
            </a:xfrm>
            <a:custGeom>
              <a:avLst/>
              <a:gdLst/>
              <a:ahLst/>
              <a:cxnLst/>
              <a:rect l="0" t="0" r="0" b="0"/>
              <a:pathLst>
                <a:path w="229791" h="222853">
                  <a:moveTo>
                    <a:pt x="135034" y="127737"/>
                  </a:moveTo>
                  <a:lnTo>
                    <a:pt x="146212" y="116558"/>
                  </a:lnTo>
                  <a:lnTo>
                    <a:pt x="151700" y="98592"/>
                  </a:lnTo>
                  <a:lnTo>
                    <a:pt x="152969" y="75009"/>
                  </a:lnTo>
                  <a:lnTo>
                    <a:pt x="145938" y="37764"/>
                  </a:lnTo>
                  <a:lnTo>
                    <a:pt x="135591" y="19119"/>
                  </a:lnTo>
                  <a:lnTo>
                    <a:pt x="116954" y="6152"/>
                  </a:lnTo>
                  <a:lnTo>
                    <a:pt x="105433" y="1057"/>
                  </a:lnTo>
                  <a:lnTo>
                    <a:pt x="94243" y="0"/>
                  </a:lnTo>
                  <a:lnTo>
                    <a:pt x="72451" y="5064"/>
                  </a:lnTo>
                  <a:lnTo>
                    <a:pt x="46040" y="21069"/>
                  </a:lnTo>
                  <a:lnTo>
                    <a:pt x="23397" y="51808"/>
                  </a:lnTo>
                  <a:lnTo>
                    <a:pt x="7460" y="84962"/>
                  </a:lnTo>
                  <a:lnTo>
                    <a:pt x="0" y="136012"/>
                  </a:lnTo>
                  <a:lnTo>
                    <a:pt x="1047" y="176072"/>
                  </a:lnTo>
                  <a:lnTo>
                    <a:pt x="9583" y="199522"/>
                  </a:lnTo>
                  <a:lnTo>
                    <a:pt x="24296" y="215403"/>
                  </a:lnTo>
                  <a:lnTo>
                    <a:pt x="33133" y="221276"/>
                  </a:lnTo>
                  <a:lnTo>
                    <a:pt x="42533" y="222852"/>
                  </a:lnTo>
                  <a:lnTo>
                    <a:pt x="62337" y="218363"/>
                  </a:lnTo>
                  <a:lnTo>
                    <a:pt x="87628" y="202682"/>
                  </a:lnTo>
                  <a:lnTo>
                    <a:pt x="99536" y="186782"/>
                  </a:lnTo>
                  <a:lnTo>
                    <a:pt x="120481" y="130486"/>
                  </a:lnTo>
                  <a:lnTo>
                    <a:pt x="127786" y="107902"/>
                  </a:lnTo>
                  <a:lnTo>
                    <a:pt x="131372" y="103985"/>
                  </a:lnTo>
                  <a:lnTo>
                    <a:pt x="134932" y="104883"/>
                  </a:lnTo>
                  <a:lnTo>
                    <a:pt x="142008" y="115240"/>
                  </a:lnTo>
                  <a:lnTo>
                    <a:pt x="165184" y="160449"/>
                  </a:lnTo>
                  <a:lnTo>
                    <a:pt x="190370" y="185652"/>
                  </a:lnTo>
                  <a:lnTo>
                    <a:pt x="206811" y="194421"/>
                  </a:lnTo>
                  <a:lnTo>
                    <a:pt x="229790" y="201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7222" y="1295005"/>
              <a:ext cx="239239" cy="438618"/>
            </a:xfrm>
            <a:custGeom>
              <a:avLst/>
              <a:gdLst/>
              <a:ahLst/>
              <a:cxnLst/>
              <a:rect l="0" t="0" r="0" b="0"/>
              <a:pathLst>
                <a:path w="239239" h="43861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7859"/>
                  </a:lnTo>
                  <a:lnTo>
                    <a:pt x="7236" y="238943"/>
                  </a:lnTo>
                  <a:lnTo>
                    <a:pt x="12999" y="301096"/>
                  </a:lnTo>
                  <a:lnTo>
                    <a:pt x="18670" y="356715"/>
                  </a:lnTo>
                  <a:lnTo>
                    <a:pt x="26175" y="416733"/>
                  </a:lnTo>
                  <a:lnTo>
                    <a:pt x="26809" y="420541"/>
                  </a:lnTo>
                  <a:lnTo>
                    <a:pt x="23282" y="403545"/>
                  </a:lnTo>
                  <a:lnTo>
                    <a:pt x="18377" y="352760"/>
                  </a:lnTo>
                  <a:lnTo>
                    <a:pt x="12079" y="292339"/>
                  </a:lnTo>
                  <a:lnTo>
                    <a:pt x="16578" y="249485"/>
                  </a:lnTo>
                  <a:lnTo>
                    <a:pt x="25306" y="227476"/>
                  </a:lnTo>
                  <a:lnTo>
                    <a:pt x="49972" y="194282"/>
                  </a:lnTo>
                  <a:lnTo>
                    <a:pt x="59052" y="190352"/>
                  </a:lnTo>
                  <a:lnTo>
                    <a:pt x="81617" y="189106"/>
                  </a:lnTo>
                  <a:lnTo>
                    <a:pt x="115040" y="200571"/>
                  </a:lnTo>
                  <a:lnTo>
                    <a:pt x="176687" y="243612"/>
                  </a:lnTo>
                  <a:lnTo>
                    <a:pt x="206770" y="277292"/>
                  </a:lnTo>
                  <a:lnTo>
                    <a:pt x="232306" y="325005"/>
                  </a:lnTo>
                  <a:lnTo>
                    <a:pt x="239238" y="368739"/>
                  </a:lnTo>
                  <a:lnTo>
                    <a:pt x="234620" y="395511"/>
                  </a:lnTo>
                  <a:lnTo>
                    <a:pt x="230113" y="407563"/>
                  </a:lnTo>
                  <a:lnTo>
                    <a:pt x="215747" y="424074"/>
                  </a:lnTo>
                  <a:lnTo>
                    <a:pt x="207002" y="430115"/>
                  </a:lnTo>
                  <a:lnTo>
                    <a:pt x="172339" y="438617"/>
                  </a:lnTo>
                  <a:lnTo>
                    <a:pt x="112638" y="433084"/>
                  </a:lnTo>
                  <a:lnTo>
                    <a:pt x="67743" y="420726"/>
                  </a:lnTo>
                  <a:lnTo>
                    <a:pt x="4211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87686" y="1495046"/>
              <a:ext cx="200123" cy="255948"/>
            </a:xfrm>
            <a:custGeom>
              <a:avLst/>
              <a:gdLst/>
              <a:ahLst/>
              <a:cxnLst/>
              <a:rect l="0" t="0" r="0" b="0"/>
              <a:pathLst>
                <a:path w="200123" h="255948">
                  <a:moveTo>
                    <a:pt x="140148" y="31586"/>
                  </a:moveTo>
                  <a:lnTo>
                    <a:pt x="128969" y="20407"/>
                  </a:lnTo>
                  <a:lnTo>
                    <a:pt x="120997" y="18284"/>
                  </a:lnTo>
                  <a:lnTo>
                    <a:pt x="99661" y="19045"/>
                  </a:lnTo>
                  <a:lnTo>
                    <a:pt x="66930" y="31639"/>
                  </a:lnTo>
                  <a:lnTo>
                    <a:pt x="40595" y="50189"/>
                  </a:lnTo>
                  <a:lnTo>
                    <a:pt x="17974" y="76092"/>
                  </a:lnTo>
                  <a:lnTo>
                    <a:pt x="2043" y="111583"/>
                  </a:lnTo>
                  <a:lnTo>
                    <a:pt x="0" y="138110"/>
                  </a:lnTo>
                  <a:lnTo>
                    <a:pt x="8219" y="187678"/>
                  </a:lnTo>
                  <a:lnTo>
                    <a:pt x="23329" y="214966"/>
                  </a:lnTo>
                  <a:lnTo>
                    <a:pt x="48214" y="237869"/>
                  </a:lnTo>
                  <a:lnTo>
                    <a:pt x="77813" y="253884"/>
                  </a:lnTo>
                  <a:lnTo>
                    <a:pt x="98406" y="255947"/>
                  </a:lnTo>
                  <a:lnTo>
                    <a:pt x="119257" y="251795"/>
                  </a:lnTo>
                  <a:lnTo>
                    <a:pt x="149556" y="236303"/>
                  </a:lnTo>
                  <a:lnTo>
                    <a:pt x="166166" y="223567"/>
                  </a:lnTo>
                  <a:lnTo>
                    <a:pt x="188671" y="192064"/>
                  </a:lnTo>
                  <a:lnTo>
                    <a:pt x="198979" y="153094"/>
                  </a:lnTo>
                  <a:lnTo>
                    <a:pt x="200122" y="90769"/>
                  </a:lnTo>
                  <a:lnTo>
                    <a:pt x="186254" y="48862"/>
                  </a:lnTo>
                  <a:lnTo>
                    <a:pt x="167327" y="21757"/>
                  </a:lnTo>
                  <a:lnTo>
                    <a:pt x="14014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85761" y="1505575"/>
              <a:ext cx="157929" cy="221099"/>
            </a:xfrm>
            <a:custGeom>
              <a:avLst/>
              <a:gdLst/>
              <a:ahLst/>
              <a:cxnLst/>
              <a:rect l="0" t="0" r="0" b="0"/>
              <a:pathLst>
                <a:path w="157929" h="221099">
                  <a:moveTo>
                    <a:pt x="157928" y="0"/>
                  </a:moveTo>
                  <a:lnTo>
                    <a:pt x="112458" y="55045"/>
                  </a:lnTo>
                  <a:lnTo>
                    <a:pt x="70204" y="118239"/>
                  </a:lnTo>
                  <a:lnTo>
                    <a:pt x="28078" y="179197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464704" y="1452932"/>
              <a:ext cx="200043" cy="326385"/>
            </a:xfrm>
            <a:custGeom>
              <a:avLst/>
              <a:gdLst/>
              <a:ahLst/>
              <a:cxnLst/>
              <a:rect l="0" t="0" r="0" b="0"/>
              <a:pathLst>
                <a:path w="200043" h="326385">
                  <a:moveTo>
                    <a:pt x="0" y="0"/>
                  </a:moveTo>
                  <a:lnTo>
                    <a:pt x="27534" y="56215"/>
                  </a:lnTo>
                  <a:lnTo>
                    <a:pt x="58212" y="111667"/>
                  </a:lnTo>
                  <a:lnTo>
                    <a:pt x="75350" y="143051"/>
                  </a:lnTo>
                  <a:lnTo>
                    <a:pt x="115958" y="200584"/>
                  </a:lnTo>
                  <a:lnTo>
                    <a:pt x="149607" y="260141"/>
                  </a:lnTo>
                  <a:lnTo>
                    <a:pt x="186588" y="310271"/>
                  </a:lnTo>
                  <a:lnTo>
                    <a:pt x="200042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27917" y="1263419"/>
              <a:ext cx="228759" cy="273742"/>
            </a:xfrm>
            <a:custGeom>
              <a:avLst/>
              <a:gdLst/>
              <a:ahLst/>
              <a:cxnLst/>
              <a:rect l="0" t="0" r="0" b="0"/>
              <a:pathLst>
                <a:path w="228759" h="273742">
                  <a:moveTo>
                    <a:pt x="0" y="0"/>
                  </a:moveTo>
                  <a:lnTo>
                    <a:pt x="33622" y="2340"/>
                  </a:lnTo>
                  <a:lnTo>
                    <a:pt x="85323" y="22906"/>
                  </a:lnTo>
                  <a:lnTo>
                    <a:pt x="140596" y="43909"/>
                  </a:lnTo>
                  <a:lnTo>
                    <a:pt x="186999" y="67729"/>
                  </a:lnTo>
                  <a:lnTo>
                    <a:pt x="227324" y="101914"/>
                  </a:lnTo>
                  <a:lnTo>
                    <a:pt x="228758" y="108887"/>
                  </a:lnTo>
                  <a:lnTo>
                    <a:pt x="226205" y="115875"/>
                  </a:lnTo>
                  <a:lnTo>
                    <a:pt x="220993" y="122874"/>
                  </a:lnTo>
                  <a:lnTo>
                    <a:pt x="199605" y="133769"/>
                  </a:lnTo>
                  <a:lnTo>
                    <a:pt x="143803" y="144707"/>
                  </a:lnTo>
                  <a:lnTo>
                    <a:pt x="107339" y="157780"/>
                  </a:lnTo>
                  <a:lnTo>
                    <a:pt x="79897" y="182060"/>
                  </a:lnTo>
                  <a:lnTo>
                    <a:pt x="75491" y="193903"/>
                  </a:lnTo>
                  <a:lnTo>
                    <a:pt x="73707" y="245579"/>
                  </a:lnTo>
                  <a:lnTo>
                    <a:pt x="7369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833202" y="173720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71852" y="3072506"/>
            <a:ext cx="341358" cy="396099"/>
            <a:chOff x="171852" y="3072506"/>
            <a:chExt cx="341358" cy="396099"/>
          </a:xfrm>
        </p:grpSpPr>
        <p:sp>
          <p:nvSpPr>
            <p:cNvPr id="41" name="Freeform 40"/>
            <p:cNvSpPr/>
            <p:nvPr/>
          </p:nvSpPr>
          <p:spPr>
            <a:xfrm>
              <a:off x="319147" y="3170525"/>
              <a:ext cx="7237" cy="231628"/>
            </a:xfrm>
            <a:custGeom>
              <a:avLst/>
              <a:gdLst/>
              <a:ahLst/>
              <a:cxnLst/>
              <a:rect l="0" t="0" r="0" b="0"/>
              <a:pathLst>
                <a:path w="7237" h="2316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36815"/>
                  </a:lnTo>
                  <a:lnTo>
                    <a:pt x="6972" y="193488"/>
                  </a:lnTo>
                  <a:lnTo>
                    <a:pt x="723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71852" y="3072506"/>
              <a:ext cx="341358" cy="396099"/>
            </a:xfrm>
            <a:custGeom>
              <a:avLst/>
              <a:gdLst/>
              <a:ahLst/>
              <a:cxnLst/>
              <a:rect l="0" t="0" r="0" b="0"/>
              <a:pathLst>
                <a:path w="341358" h="396099">
                  <a:moveTo>
                    <a:pt x="270344" y="34848"/>
                  </a:moveTo>
                  <a:lnTo>
                    <a:pt x="259166" y="18080"/>
                  </a:lnTo>
                  <a:lnTo>
                    <a:pt x="244319" y="6729"/>
                  </a:lnTo>
                  <a:lnTo>
                    <a:pt x="235447" y="2064"/>
                  </a:lnTo>
                  <a:lnTo>
                    <a:pt x="213110" y="0"/>
                  </a:lnTo>
                  <a:lnTo>
                    <a:pt x="160643" y="8207"/>
                  </a:lnTo>
                  <a:lnTo>
                    <a:pt x="114794" y="22263"/>
                  </a:lnTo>
                  <a:lnTo>
                    <a:pt x="74588" y="53049"/>
                  </a:lnTo>
                  <a:lnTo>
                    <a:pt x="31766" y="109221"/>
                  </a:lnTo>
                  <a:lnTo>
                    <a:pt x="8065" y="169612"/>
                  </a:lnTo>
                  <a:lnTo>
                    <a:pt x="0" y="208919"/>
                  </a:lnTo>
                  <a:lnTo>
                    <a:pt x="452" y="238555"/>
                  </a:lnTo>
                  <a:lnTo>
                    <a:pt x="20521" y="297157"/>
                  </a:lnTo>
                  <a:lnTo>
                    <a:pt x="43485" y="338826"/>
                  </a:lnTo>
                  <a:lnTo>
                    <a:pt x="73671" y="370800"/>
                  </a:lnTo>
                  <a:lnTo>
                    <a:pt x="102886" y="389413"/>
                  </a:lnTo>
                  <a:lnTo>
                    <a:pt x="113082" y="394057"/>
                  </a:lnTo>
                  <a:lnTo>
                    <a:pt x="133770" y="396098"/>
                  </a:lnTo>
                  <a:lnTo>
                    <a:pt x="196671" y="381652"/>
                  </a:lnTo>
                  <a:lnTo>
                    <a:pt x="216544" y="373817"/>
                  </a:lnTo>
                  <a:lnTo>
                    <a:pt x="270151" y="335060"/>
                  </a:lnTo>
                  <a:lnTo>
                    <a:pt x="301199" y="293931"/>
                  </a:lnTo>
                  <a:lnTo>
                    <a:pt x="324272" y="241093"/>
                  </a:lnTo>
                  <a:lnTo>
                    <a:pt x="338925" y="185595"/>
                  </a:lnTo>
                  <a:lnTo>
                    <a:pt x="341357" y="144765"/>
                  </a:lnTo>
                  <a:lnTo>
                    <a:pt x="334019" y="109920"/>
                  </a:lnTo>
                  <a:lnTo>
                    <a:pt x="311171" y="69824"/>
                  </a:lnTo>
                  <a:lnTo>
                    <a:pt x="296679" y="55072"/>
                  </a:lnTo>
                  <a:lnTo>
                    <a:pt x="248596" y="32153"/>
                  </a:lnTo>
                  <a:lnTo>
                    <a:pt x="189246" y="25351"/>
                  </a:lnTo>
                  <a:lnTo>
                    <a:pt x="175588" y="243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711594" y="2903299"/>
            <a:ext cx="5474820" cy="693726"/>
            <a:chOff x="711594" y="2903299"/>
            <a:chExt cx="5474820" cy="693726"/>
          </a:xfrm>
        </p:grpSpPr>
        <p:sp>
          <p:nvSpPr>
            <p:cNvPr id="44" name="Freeform 43"/>
            <p:cNvSpPr/>
            <p:nvPr/>
          </p:nvSpPr>
          <p:spPr>
            <a:xfrm>
              <a:off x="796256" y="3166511"/>
              <a:ext cx="20624" cy="294799"/>
            </a:xfrm>
            <a:custGeom>
              <a:avLst/>
              <a:gdLst/>
              <a:ahLst/>
              <a:cxnLst/>
              <a:rect l="0" t="0" r="0" b="0"/>
              <a:pathLst>
                <a:path w="20624" h="294799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058" y="150185"/>
                  </a:lnTo>
                  <a:lnTo>
                    <a:pt x="17795" y="204751"/>
                  </a:lnTo>
                  <a:lnTo>
                    <a:pt x="20065" y="265573"/>
                  </a:lnTo>
                  <a:lnTo>
                    <a:pt x="2062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1594" y="3089523"/>
              <a:ext cx="294799" cy="354072"/>
            </a:xfrm>
            <a:custGeom>
              <a:avLst/>
              <a:gdLst/>
              <a:ahLst/>
              <a:cxnLst/>
              <a:rect l="0" t="0" r="0" b="0"/>
              <a:pathLst>
                <a:path w="294799" h="354072">
                  <a:moveTo>
                    <a:pt x="0" y="119102"/>
                  </a:moveTo>
                  <a:lnTo>
                    <a:pt x="3120" y="76410"/>
                  </a:lnTo>
                  <a:lnTo>
                    <a:pt x="5590" y="66074"/>
                  </a:lnTo>
                  <a:lnTo>
                    <a:pt x="17692" y="48351"/>
                  </a:lnTo>
                  <a:lnTo>
                    <a:pt x="56879" y="11866"/>
                  </a:lnTo>
                  <a:lnTo>
                    <a:pt x="75583" y="2031"/>
                  </a:lnTo>
                  <a:lnTo>
                    <a:pt x="95594" y="0"/>
                  </a:lnTo>
                  <a:lnTo>
                    <a:pt x="116186" y="4167"/>
                  </a:lnTo>
                  <a:lnTo>
                    <a:pt x="137036" y="13818"/>
                  </a:lnTo>
                  <a:lnTo>
                    <a:pt x="162916" y="37994"/>
                  </a:lnTo>
                  <a:lnTo>
                    <a:pt x="171843" y="63557"/>
                  </a:lnTo>
                  <a:lnTo>
                    <a:pt x="176869" y="110833"/>
                  </a:lnTo>
                  <a:lnTo>
                    <a:pt x="175705" y="143503"/>
                  </a:lnTo>
                  <a:lnTo>
                    <a:pt x="161895" y="185863"/>
                  </a:lnTo>
                  <a:lnTo>
                    <a:pt x="146495" y="215442"/>
                  </a:lnTo>
                  <a:lnTo>
                    <a:pt x="146218" y="235619"/>
                  </a:lnTo>
                  <a:lnTo>
                    <a:pt x="158228" y="266710"/>
                  </a:lnTo>
                  <a:lnTo>
                    <a:pt x="210719" y="329406"/>
                  </a:lnTo>
                  <a:lnTo>
                    <a:pt x="225844" y="342422"/>
                  </a:lnTo>
                  <a:lnTo>
                    <a:pt x="244265" y="352106"/>
                  </a:lnTo>
                  <a:lnTo>
                    <a:pt x="264150" y="354071"/>
                  </a:lnTo>
                  <a:lnTo>
                    <a:pt x="281177" y="351044"/>
                  </a:lnTo>
                  <a:lnTo>
                    <a:pt x="285717" y="348599"/>
                  </a:lnTo>
                  <a:lnTo>
                    <a:pt x="294798" y="340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77242" y="3289174"/>
              <a:ext cx="92520" cy="157463"/>
            </a:xfrm>
            <a:custGeom>
              <a:avLst/>
              <a:gdLst/>
              <a:ahLst/>
              <a:cxnLst/>
              <a:rect l="0" t="0" r="0" b="0"/>
              <a:pathLst>
                <a:path w="92520" h="157463">
                  <a:moveTo>
                    <a:pt x="8093" y="66850"/>
                  </a:moveTo>
                  <a:lnTo>
                    <a:pt x="50785" y="63730"/>
                  </a:lnTo>
                  <a:lnTo>
                    <a:pt x="70351" y="57275"/>
                  </a:lnTo>
                  <a:lnTo>
                    <a:pt x="86846" y="46606"/>
                  </a:lnTo>
                  <a:lnTo>
                    <a:pt x="91011" y="38146"/>
                  </a:lnTo>
                  <a:lnTo>
                    <a:pt x="92519" y="16268"/>
                  </a:lnTo>
                  <a:lnTo>
                    <a:pt x="87774" y="8562"/>
                  </a:lnTo>
                  <a:lnTo>
                    <a:pt x="79931" y="3425"/>
                  </a:lnTo>
                  <a:lnTo>
                    <a:pt x="70023" y="0"/>
                  </a:lnTo>
                  <a:lnTo>
                    <a:pt x="49656" y="2434"/>
                  </a:lnTo>
                  <a:lnTo>
                    <a:pt x="39311" y="6358"/>
                  </a:lnTo>
                  <a:lnTo>
                    <a:pt x="24698" y="20077"/>
                  </a:lnTo>
                  <a:lnTo>
                    <a:pt x="5784" y="57481"/>
                  </a:lnTo>
                  <a:lnTo>
                    <a:pt x="0" y="93840"/>
                  </a:lnTo>
                  <a:lnTo>
                    <a:pt x="4886" y="114330"/>
                  </a:lnTo>
                  <a:lnTo>
                    <a:pt x="27087" y="146549"/>
                  </a:lnTo>
                  <a:lnTo>
                    <a:pt x="46561" y="154914"/>
                  </a:lnTo>
                  <a:lnTo>
                    <a:pt x="67304" y="157462"/>
                  </a:lnTo>
                  <a:lnTo>
                    <a:pt x="92321" y="1510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123848" y="3286125"/>
              <a:ext cx="94547" cy="310900"/>
            </a:xfrm>
            <a:custGeom>
              <a:avLst/>
              <a:gdLst/>
              <a:ahLst/>
              <a:cxnLst/>
              <a:rect l="0" t="0" r="0" b="0"/>
              <a:pathLst>
                <a:path w="94547" h="310900">
                  <a:moveTo>
                    <a:pt x="8886" y="101485"/>
                  </a:moveTo>
                  <a:lnTo>
                    <a:pt x="12006" y="144176"/>
                  </a:lnTo>
                  <a:lnTo>
                    <a:pt x="30217" y="206820"/>
                  </a:lnTo>
                  <a:lnTo>
                    <a:pt x="44035" y="260072"/>
                  </a:lnTo>
                  <a:lnTo>
                    <a:pt x="48937" y="304191"/>
                  </a:lnTo>
                  <a:lnTo>
                    <a:pt x="48455" y="310322"/>
                  </a:lnTo>
                  <a:lnTo>
                    <a:pt x="46964" y="310899"/>
                  </a:lnTo>
                  <a:lnTo>
                    <a:pt x="44800" y="307775"/>
                  </a:lnTo>
                  <a:lnTo>
                    <a:pt x="37922" y="248205"/>
                  </a:lnTo>
                  <a:lnTo>
                    <a:pt x="25930" y="192597"/>
                  </a:lnTo>
                  <a:lnTo>
                    <a:pt x="13466" y="136553"/>
                  </a:lnTo>
                  <a:lnTo>
                    <a:pt x="6671" y="83542"/>
                  </a:lnTo>
                  <a:lnTo>
                    <a:pt x="0" y="33339"/>
                  </a:lnTo>
                  <a:lnTo>
                    <a:pt x="2962" y="23299"/>
                  </a:lnTo>
                  <a:lnTo>
                    <a:pt x="8446" y="15436"/>
                  </a:lnTo>
                  <a:lnTo>
                    <a:pt x="15612" y="9024"/>
                  </a:lnTo>
                  <a:lnTo>
                    <a:pt x="36052" y="1899"/>
                  </a:lnTo>
                  <a:lnTo>
                    <a:pt x="48054" y="0"/>
                  </a:lnTo>
                  <a:lnTo>
                    <a:pt x="57225" y="2242"/>
                  </a:lnTo>
                  <a:lnTo>
                    <a:pt x="64509" y="7247"/>
                  </a:lnTo>
                  <a:lnTo>
                    <a:pt x="90193" y="46085"/>
                  </a:lnTo>
                  <a:lnTo>
                    <a:pt x="94546" y="68674"/>
                  </a:lnTo>
                  <a:lnTo>
                    <a:pt x="94069" y="79611"/>
                  </a:lnTo>
                  <a:lnTo>
                    <a:pt x="87299" y="98002"/>
                  </a:lnTo>
                  <a:lnTo>
                    <a:pt x="82219" y="106182"/>
                  </a:lnTo>
                  <a:lnTo>
                    <a:pt x="67215" y="118390"/>
                  </a:lnTo>
                  <a:lnTo>
                    <a:pt x="19415" y="143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42959" y="3071754"/>
              <a:ext cx="47704" cy="305328"/>
            </a:xfrm>
            <a:custGeom>
              <a:avLst/>
              <a:gdLst/>
              <a:ahLst/>
              <a:cxnLst/>
              <a:rect l="0" t="0" r="0" b="0"/>
              <a:pathLst>
                <a:path w="47704" h="305328">
                  <a:moveTo>
                    <a:pt x="5589" y="0"/>
                  </a:moveTo>
                  <a:lnTo>
                    <a:pt x="0" y="16768"/>
                  </a:lnTo>
                  <a:lnTo>
                    <a:pt x="4441" y="63451"/>
                  </a:lnTo>
                  <a:lnTo>
                    <a:pt x="13308" y="110957"/>
                  </a:lnTo>
                  <a:lnTo>
                    <a:pt x="22174" y="162078"/>
                  </a:lnTo>
                  <a:lnTo>
                    <a:pt x="28882" y="225515"/>
                  </a:lnTo>
                  <a:lnTo>
                    <a:pt x="43318" y="287191"/>
                  </a:lnTo>
                  <a:lnTo>
                    <a:pt x="47703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36071" y="3209958"/>
              <a:ext cx="133576" cy="188264"/>
            </a:xfrm>
            <a:custGeom>
              <a:avLst/>
              <a:gdLst/>
              <a:ahLst/>
              <a:cxnLst/>
              <a:rect l="0" t="0" r="0" b="0"/>
              <a:pathLst>
                <a:path w="133576" h="188264">
                  <a:moveTo>
                    <a:pt x="80933" y="82895"/>
                  </a:moveTo>
                  <a:lnTo>
                    <a:pt x="75344" y="24278"/>
                  </a:lnTo>
                  <a:lnTo>
                    <a:pt x="70188" y="14571"/>
                  </a:lnTo>
                  <a:lnTo>
                    <a:pt x="55100" y="666"/>
                  </a:lnTo>
                  <a:lnTo>
                    <a:pt x="46164" y="0"/>
                  </a:lnTo>
                  <a:lnTo>
                    <a:pt x="26875" y="8618"/>
                  </a:lnTo>
                  <a:lnTo>
                    <a:pt x="12844" y="27266"/>
                  </a:lnTo>
                  <a:lnTo>
                    <a:pt x="3878" y="52322"/>
                  </a:lnTo>
                  <a:lnTo>
                    <a:pt x="0" y="96973"/>
                  </a:lnTo>
                  <a:lnTo>
                    <a:pt x="11639" y="155676"/>
                  </a:lnTo>
                  <a:lnTo>
                    <a:pt x="27126" y="182318"/>
                  </a:lnTo>
                  <a:lnTo>
                    <a:pt x="34533" y="186612"/>
                  </a:lnTo>
                  <a:lnTo>
                    <a:pt x="52122" y="188263"/>
                  </a:lnTo>
                  <a:lnTo>
                    <a:pt x="59386" y="184726"/>
                  </a:lnTo>
                  <a:lnTo>
                    <a:pt x="70576" y="171437"/>
                  </a:lnTo>
                  <a:lnTo>
                    <a:pt x="77864" y="138636"/>
                  </a:lnTo>
                  <a:lnTo>
                    <a:pt x="80327" y="94989"/>
                  </a:lnTo>
                  <a:lnTo>
                    <a:pt x="86442" y="127757"/>
                  </a:lnTo>
                  <a:lnTo>
                    <a:pt x="101152" y="157409"/>
                  </a:lnTo>
                  <a:lnTo>
                    <a:pt x="133575" y="1881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04586" y="3201023"/>
              <a:ext cx="101932" cy="179137"/>
            </a:xfrm>
            <a:custGeom>
              <a:avLst/>
              <a:gdLst/>
              <a:ahLst/>
              <a:cxnLst/>
              <a:rect l="0" t="0" r="0" b="0"/>
              <a:pathLst>
                <a:path w="101932" h="179137">
                  <a:moveTo>
                    <a:pt x="101931" y="18130"/>
                  </a:moveTo>
                  <a:lnTo>
                    <a:pt x="90752" y="6952"/>
                  </a:lnTo>
                  <a:lnTo>
                    <a:pt x="72786" y="1464"/>
                  </a:lnTo>
                  <a:lnTo>
                    <a:pt x="61444" y="0"/>
                  </a:lnTo>
                  <a:lnTo>
                    <a:pt x="39483" y="4613"/>
                  </a:lnTo>
                  <a:lnTo>
                    <a:pt x="28713" y="9119"/>
                  </a:lnTo>
                  <a:lnTo>
                    <a:pt x="13628" y="23484"/>
                  </a:lnTo>
                  <a:lnTo>
                    <a:pt x="7967" y="32228"/>
                  </a:lnTo>
                  <a:lnTo>
                    <a:pt x="0" y="66891"/>
                  </a:lnTo>
                  <a:lnTo>
                    <a:pt x="5714" y="112120"/>
                  </a:lnTo>
                  <a:lnTo>
                    <a:pt x="15970" y="143075"/>
                  </a:lnTo>
                  <a:lnTo>
                    <a:pt x="27071" y="159840"/>
                  </a:lnTo>
                  <a:lnTo>
                    <a:pt x="42924" y="171969"/>
                  </a:lnTo>
                  <a:lnTo>
                    <a:pt x="52064" y="176842"/>
                  </a:lnTo>
                  <a:lnTo>
                    <a:pt x="71579" y="179136"/>
                  </a:lnTo>
                  <a:lnTo>
                    <a:pt x="101931" y="176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40842" y="3184182"/>
              <a:ext cx="134132" cy="196627"/>
            </a:xfrm>
            <a:custGeom>
              <a:avLst/>
              <a:gdLst/>
              <a:ahLst/>
              <a:cxnLst/>
              <a:rect l="0" t="0" r="0" b="0"/>
              <a:pathLst>
                <a:path w="134132" h="196627">
                  <a:moveTo>
                    <a:pt x="39374" y="98143"/>
                  </a:moveTo>
                  <a:lnTo>
                    <a:pt x="57355" y="82501"/>
                  </a:lnTo>
                  <a:lnTo>
                    <a:pt x="97938" y="57709"/>
                  </a:lnTo>
                  <a:lnTo>
                    <a:pt x="119767" y="37939"/>
                  </a:lnTo>
                  <a:lnTo>
                    <a:pt x="122216" y="31101"/>
                  </a:lnTo>
                  <a:lnTo>
                    <a:pt x="121508" y="24202"/>
                  </a:lnTo>
                  <a:lnTo>
                    <a:pt x="118697" y="17263"/>
                  </a:lnTo>
                  <a:lnTo>
                    <a:pt x="106214" y="6434"/>
                  </a:lnTo>
                  <a:lnTo>
                    <a:pt x="97972" y="1908"/>
                  </a:lnTo>
                  <a:lnTo>
                    <a:pt x="79456" y="0"/>
                  </a:lnTo>
                  <a:lnTo>
                    <a:pt x="60698" y="4221"/>
                  </a:lnTo>
                  <a:lnTo>
                    <a:pt x="29592" y="25994"/>
                  </a:lnTo>
                  <a:lnTo>
                    <a:pt x="16309" y="40340"/>
                  </a:lnTo>
                  <a:lnTo>
                    <a:pt x="6506" y="58415"/>
                  </a:lnTo>
                  <a:lnTo>
                    <a:pt x="0" y="93910"/>
                  </a:lnTo>
                  <a:lnTo>
                    <a:pt x="6207" y="139420"/>
                  </a:lnTo>
                  <a:lnTo>
                    <a:pt x="12155" y="160942"/>
                  </a:lnTo>
                  <a:lnTo>
                    <a:pt x="17718" y="169255"/>
                  </a:lnTo>
                  <a:lnTo>
                    <a:pt x="33259" y="181611"/>
                  </a:lnTo>
                  <a:lnTo>
                    <a:pt x="67328" y="195143"/>
                  </a:lnTo>
                  <a:lnTo>
                    <a:pt x="90403" y="196626"/>
                  </a:lnTo>
                  <a:lnTo>
                    <a:pt x="134131" y="1928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01356" y="3008583"/>
              <a:ext cx="52644" cy="357971"/>
            </a:xfrm>
            <a:custGeom>
              <a:avLst/>
              <a:gdLst/>
              <a:ahLst/>
              <a:cxnLst/>
              <a:rect l="0" t="0" r="0" b="0"/>
              <a:pathLst>
                <a:path w="52644" h="357971">
                  <a:moveTo>
                    <a:pt x="0" y="0"/>
                  </a:moveTo>
                  <a:lnTo>
                    <a:pt x="3120" y="57265"/>
                  </a:lnTo>
                  <a:lnTo>
                    <a:pt x="9065" y="118157"/>
                  </a:lnTo>
                  <a:lnTo>
                    <a:pt x="15684" y="172270"/>
                  </a:lnTo>
                  <a:lnTo>
                    <a:pt x="25054" y="227168"/>
                  </a:lnTo>
                  <a:lnTo>
                    <a:pt x="35240" y="280479"/>
                  </a:lnTo>
                  <a:lnTo>
                    <a:pt x="47992" y="337810"/>
                  </a:lnTo>
                  <a:lnTo>
                    <a:pt x="52643" y="3579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96071" y="3166511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7" y="5589"/>
                  </a:lnTo>
                  <a:lnTo>
                    <a:pt x="139893" y="17958"/>
                  </a:lnTo>
                  <a:lnTo>
                    <a:pt x="84132" y="31667"/>
                  </a:lnTo>
                  <a:lnTo>
                    <a:pt x="24770" y="47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29161" y="2966470"/>
              <a:ext cx="324921" cy="355030"/>
            </a:xfrm>
            <a:custGeom>
              <a:avLst/>
              <a:gdLst/>
              <a:ahLst/>
              <a:cxnLst/>
              <a:rect l="0" t="0" r="0" b="0"/>
              <a:pathLst>
                <a:path w="324921" h="355030">
                  <a:moveTo>
                    <a:pt x="9065" y="0"/>
                  </a:moveTo>
                  <a:lnTo>
                    <a:pt x="0" y="58616"/>
                  </a:lnTo>
                  <a:lnTo>
                    <a:pt x="7231" y="113960"/>
                  </a:lnTo>
                  <a:lnTo>
                    <a:pt x="16581" y="162967"/>
                  </a:lnTo>
                  <a:lnTo>
                    <a:pt x="26760" y="213363"/>
                  </a:lnTo>
                  <a:lnTo>
                    <a:pt x="40680" y="272906"/>
                  </a:lnTo>
                  <a:lnTo>
                    <a:pt x="54695" y="324139"/>
                  </a:lnTo>
                  <a:lnTo>
                    <a:pt x="54693" y="328396"/>
                  </a:lnTo>
                  <a:lnTo>
                    <a:pt x="52352" y="327725"/>
                  </a:lnTo>
                  <a:lnTo>
                    <a:pt x="48452" y="323768"/>
                  </a:lnTo>
                  <a:lnTo>
                    <a:pt x="47238" y="306893"/>
                  </a:lnTo>
                  <a:lnTo>
                    <a:pt x="53000" y="245654"/>
                  </a:lnTo>
                  <a:lnTo>
                    <a:pt x="62127" y="222653"/>
                  </a:lnTo>
                  <a:lnTo>
                    <a:pt x="69007" y="216286"/>
                  </a:lnTo>
                  <a:lnTo>
                    <a:pt x="77102" y="213211"/>
                  </a:lnTo>
                  <a:lnTo>
                    <a:pt x="86009" y="212330"/>
                  </a:lnTo>
                  <a:lnTo>
                    <a:pt x="102144" y="217591"/>
                  </a:lnTo>
                  <a:lnTo>
                    <a:pt x="109722" y="222270"/>
                  </a:lnTo>
                  <a:lnTo>
                    <a:pt x="131566" y="251211"/>
                  </a:lnTo>
                  <a:lnTo>
                    <a:pt x="155497" y="313465"/>
                  </a:lnTo>
                  <a:lnTo>
                    <a:pt x="159329" y="324790"/>
                  </a:lnTo>
                  <a:lnTo>
                    <a:pt x="163053" y="327661"/>
                  </a:lnTo>
                  <a:lnTo>
                    <a:pt x="166706" y="324895"/>
                  </a:lnTo>
                  <a:lnTo>
                    <a:pt x="186842" y="283856"/>
                  </a:lnTo>
                  <a:lnTo>
                    <a:pt x="211869" y="261790"/>
                  </a:lnTo>
                  <a:lnTo>
                    <a:pt x="272520" y="235627"/>
                  </a:lnTo>
                  <a:lnTo>
                    <a:pt x="293443" y="228335"/>
                  </a:lnTo>
                  <a:lnTo>
                    <a:pt x="300426" y="221243"/>
                  </a:lnTo>
                  <a:lnTo>
                    <a:pt x="308185" y="200886"/>
                  </a:lnTo>
                  <a:lnTo>
                    <a:pt x="306744" y="191245"/>
                  </a:lnTo>
                  <a:lnTo>
                    <a:pt x="295785" y="174295"/>
                  </a:lnTo>
                  <a:lnTo>
                    <a:pt x="287949" y="170009"/>
                  </a:lnTo>
                  <a:lnTo>
                    <a:pt x="269884" y="168366"/>
                  </a:lnTo>
                  <a:lnTo>
                    <a:pt x="239983" y="179607"/>
                  </a:lnTo>
                  <a:lnTo>
                    <a:pt x="225559" y="197588"/>
                  </a:lnTo>
                  <a:lnTo>
                    <a:pt x="206768" y="247260"/>
                  </a:lnTo>
                  <a:lnTo>
                    <a:pt x="201005" y="288251"/>
                  </a:lnTo>
                  <a:lnTo>
                    <a:pt x="205896" y="312945"/>
                  </a:lnTo>
                  <a:lnTo>
                    <a:pt x="217039" y="334449"/>
                  </a:lnTo>
                  <a:lnTo>
                    <a:pt x="233689" y="351804"/>
                  </a:lnTo>
                  <a:lnTo>
                    <a:pt x="243043" y="355029"/>
                  </a:lnTo>
                  <a:lnTo>
                    <a:pt x="262794" y="352373"/>
                  </a:lnTo>
                  <a:lnTo>
                    <a:pt x="32492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54989" y="3122805"/>
              <a:ext cx="131685" cy="380051"/>
            </a:xfrm>
            <a:custGeom>
              <a:avLst/>
              <a:gdLst/>
              <a:ahLst/>
              <a:cxnLst/>
              <a:rect l="0" t="0" r="0" b="0"/>
              <a:pathLst>
                <a:path w="131685" h="380051">
                  <a:moveTo>
                    <a:pt x="20191" y="127934"/>
                  </a:moveTo>
                  <a:lnTo>
                    <a:pt x="20191" y="186551"/>
                  </a:lnTo>
                  <a:lnTo>
                    <a:pt x="28524" y="246267"/>
                  </a:lnTo>
                  <a:lnTo>
                    <a:pt x="38836" y="307034"/>
                  </a:lnTo>
                  <a:lnTo>
                    <a:pt x="48873" y="360277"/>
                  </a:lnTo>
                  <a:lnTo>
                    <a:pt x="49316" y="379766"/>
                  </a:lnTo>
                  <a:lnTo>
                    <a:pt x="47797" y="380050"/>
                  </a:lnTo>
                  <a:lnTo>
                    <a:pt x="45614" y="376730"/>
                  </a:lnTo>
                  <a:lnTo>
                    <a:pt x="33705" y="323308"/>
                  </a:lnTo>
                  <a:lnTo>
                    <a:pt x="23207" y="262149"/>
                  </a:lnTo>
                  <a:lnTo>
                    <a:pt x="15197" y="205268"/>
                  </a:lnTo>
                  <a:lnTo>
                    <a:pt x="3520" y="151832"/>
                  </a:lnTo>
                  <a:lnTo>
                    <a:pt x="0" y="96216"/>
                  </a:lnTo>
                  <a:lnTo>
                    <a:pt x="2510" y="57315"/>
                  </a:lnTo>
                  <a:lnTo>
                    <a:pt x="8823" y="35716"/>
                  </a:lnTo>
                  <a:lnTo>
                    <a:pt x="19428" y="18318"/>
                  </a:lnTo>
                  <a:lnTo>
                    <a:pt x="35059" y="5906"/>
                  </a:lnTo>
                  <a:lnTo>
                    <a:pt x="44141" y="959"/>
                  </a:lnTo>
                  <a:lnTo>
                    <a:pt x="53705" y="0"/>
                  </a:lnTo>
                  <a:lnTo>
                    <a:pt x="73691" y="5174"/>
                  </a:lnTo>
                  <a:lnTo>
                    <a:pt x="106711" y="27559"/>
                  </a:lnTo>
                  <a:lnTo>
                    <a:pt x="121425" y="40819"/>
                  </a:lnTo>
                  <a:lnTo>
                    <a:pt x="129525" y="60750"/>
                  </a:lnTo>
                  <a:lnTo>
                    <a:pt x="131684" y="72616"/>
                  </a:lnTo>
                  <a:lnTo>
                    <a:pt x="127845" y="95160"/>
                  </a:lnTo>
                  <a:lnTo>
                    <a:pt x="117170" y="115707"/>
                  </a:lnTo>
                  <a:lnTo>
                    <a:pt x="100727" y="132638"/>
                  </a:lnTo>
                  <a:lnTo>
                    <a:pt x="78601" y="141723"/>
                  </a:lnTo>
                  <a:lnTo>
                    <a:pt x="41248" y="1489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949414" y="3071754"/>
              <a:ext cx="88979" cy="171162"/>
            </a:xfrm>
            <a:custGeom>
              <a:avLst/>
              <a:gdLst/>
              <a:ahLst/>
              <a:cxnLst/>
              <a:rect l="0" t="0" r="0" b="0"/>
              <a:pathLst>
                <a:path w="88979" h="171162">
                  <a:moveTo>
                    <a:pt x="4750" y="94757"/>
                  </a:moveTo>
                  <a:lnTo>
                    <a:pt x="22709" y="148632"/>
                  </a:lnTo>
                  <a:lnTo>
                    <a:pt x="30608" y="171161"/>
                  </a:lnTo>
                  <a:lnTo>
                    <a:pt x="14738" y="114842"/>
                  </a:lnTo>
                  <a:lnTo>
                    <a:pt x="0" y="63043"/>
                  </a:lnTo>
                  <a:lnTo>
                    <a:pt x="1859" y="42058"/>
                  </a:lnTo>
                  <a:lnTo>
                    <a:pt x="6332" y="33888"/>
                  </a:lnTo>
                  <a:lnTo>
                    <a:pt x="20661" y="21691"/>
                  </a:lnTo>
                  <a:lnTo>
                    <a:pt x="57286" y="5498"/>
                  </a:lnTo>
                  <a:lnTo>
                    <a:pt x="889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94304" y="3071754"/>
              <a:ext cx="130313" cy="169023"/>
            </a:xfrm>
            <a:custGeom>
              <a:avLst/>
              <a:gdLst/>
              <a:ahLst/>
              <a:cxnLst/>
              <a:rect l="0" t="0" r="0" b="0"/>
              <a:pathLst>
                <a:path w="130313" h="169023">
                  <a:moveTo>
                    <a:pt x="70430" y="0"/>
                  </a:moveTo>
                  <a:lnTo>
                    <a:pt x="26467" y="20244"/>
                  </a:lnTo>
                  <a:lnTo>
                    <a:pt x="12677" y="35904"/>
                  </a:lnTo>
                  <a:lnTo>
                    <a:pt x="3818" y="55732"/>
                  </a:lnTo>
                  <a:lnTo>
                    <a:pt x="0" y="92033"/>
                  </a:lnTo>
                  <a:lnTo>
                    <a:pt x="3253" y="114603"/>
                  </a:lnTo>
                  <a:lnTo>
                    <a:pt x="11718" y="133213"/>
                  </a:lnTo>
                  <a:lnTo>
                    <a:pt x="24449" y="149283"/>
                  </a:lnTo>
                  <a:lnTo>
                    <a:pt x="41805" y="164225"/>
                  </a:lnTo>
                  <a:lnTo>
                    <a:pt x="51347" y="167975"/>
                  </a:lnTo>
                  <a:lnTo>
                    <a:pt x="71307" y="169022"/>
                  </a:lnTo>
                  <a:lnTo>
                    <a:pt x="102276" y="157446"/>
                  </a:lnTo>
                  <a:lnTo>
                    <a:pt x="116949" y="142506"/>
                  </a:lnTo>
                  <a:lnTo>
                    <a:pt x="126200" y="122998"/>
                  </a:lnTo>
                  <a:lnTo>
                    <a:pt x="130312" y="98730"/>
                  </a:lnTo>
                  <a:lnTo>
                    <a:pt x="125900" y="75466"/>
                  </a:lnTo>
                  <a:lnTo>
                    <a:pt x="10201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80548" y="3057530"/>
              <a:ext cx="136871" cy="167088"/>
            </a:xfrm>
            <a:custGeom>
              <a:avLst/>
              <a:gdLst/>
              <a:ahLst/>
              <a:cxnLst/>
              <a:rect l="0" t="0" r="0" b="0"/>
              <a:pathLst>
                <a:path w="136871" h="167088">
                  <a:moveTo>
                    <a:pt x="0" y="14224"/>
                  </a:moveTo>
                  <a:lnTo>
                    <a:pt x="3119" y="56916"/>
                  </a:lnTo>
                  <a:lnTo>
                    <a:pt x="21331" y="119560"/>
                  </a:lnTo>
                  <a:lnTo>
                    <a:pt x="35149" y="161633"/>
                  </a:lnTo>
                  <a:lnTo>
                    <a:pt x="35131" y="166310"/>
                  </a:lnTo>
                  <a:lnTo>
                    <a:pt x="32779" y="167087"/>
                  </a:lnTo>
                  <a:lnTo>
                    <a:pt x="28872" y="165266"/>
                  </a:lnTo>
                  <a:lnTo>
                    <a:pt x="21410" y="153884"/>
                  </a:lnTo>
                  <a:lnTo>
                    <a:pt x="15365" y="134787"/>
                  </a:lnTo>
                  <a:lnTo>
                    <a:pt x="11484" y="77987"/>
                  </a:lnTo>
                  <a:lnTo>
                    <a:pt x="16306" y="21360"/>
                  </a:lnTo>
                  <a:lnTo>
                    <a:pt x="22569" y="11963"/>
                  </a:lnTo>
                  <a:lnTo>
                    <a:pt x="31424" y="5698"/>
                  </a:lnTo>
                  <a:lnTo>
                    <a:pt x="42006" y="1521"/>
                  </a:lnTo>
                  <a:lnTo>
                    <a:pt x="63123" y="0"/>
                  </a:lnTo>
                  <a:lnTo>
                    <a:pt x="73667" y="1232"/>
                  </a:lnTo>
                  <a:lnTo>
                    <a:pt x="81867" y="5563"/>
                  </a:lnTo>
                  <a:lnTo>
                    <a:pt x="94097" y="19734"/>
                  </a:lnTo>
                  <a:lnTo>
                    <a:pt x="123598" y="75926"/>
                  </a:lnTo>
                  <a:lnTo>
                    <a:pt x="132938" y="108545"/>
                  </a:lnTo>
                  <a:lnTo>
                    <a:pt x="136870" y="1405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55629" y="3040169"/>
              <a:ext cx="127172" cy="203115"/>
            </a:xfrm>
            <a:custGeom>
              <a:avLst/>
              <a:gdLst/>
              <a:ahLst/>
              <a:cxnLst/>
              <a:rect l="0" t="0" r="0" b="0"/>
              <a:pathLst>
                <a:path w="127172" h="203115">
                  <a:moveTo>
                    <a:pt x="67074" y="0"/>
                  </a:moveTo>
                  <a:lnTo>
                    <a:pt x="23112" y="20244"/>
                  </a:lnTo>
                  <a:lnTo>
                    <a:pt x="16709" y="28703"/>
                  </a:lnTo>
                  <a:lnTo>
                    <a:pt x="0" y="89207"/>
                  </a:lnTo>
                  <a:lnTo>
                    <a:pt x="927" y="124698"/>
                  </a:lnTo>
                  <a:lnTo>
                    <a:pt x="8611" y="157440"/>
                  </a:lnTo>
                  <a:lnTo>
                    <a:pt x="23885" y="183779"/>
                  </a:lnTo>
                  <a:lnTo>
                    <a:pt x="39690" y="195933"/>
                  </a:lnTo>
                  <a:lnTo>
                    <a:pt x="48818" y="200812"/>
                  </a:lnTo>
                  <a:lnTo>
                    <a:pt x="68319" y="203114"/>
                  </a:lnTo>
                  <a:lnTo>
                    <a:pt x="87515" y="199067"/>
                  </a:lnTo>
                  <a:lnTo>
                    <a:pt x="103845" y="189470"/>
                  </a:lnTo>
                  <a:lnTo>
                    <a:pt x="115782" y="174286"/>
                  </a:lnTo>
                  <a:lnTo>
                    <a:pt x="123817" y="154669"/>
                  </a:lnTo>
                  <a:lnTo>
                    <a:pt x="127171" y="117318"/>
                  </a:lnTo>
                  <a:lnTo>
                    <a:pt x="120106" y="78954"/>
                  </a:lnTo>
                  <a:lnTo>
                    <a:pt x="9866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638517" y="3061226"/>
              <a:ext cx="93471" cy="166477"/>
            </a:xfrm>
            <a:custGeom>
              <a:avLst/>
              <a:gdLst/>
              <a:ahLst/>
              <a:cxnLst/>
              <a:rect l="0" t="0" r="0" b="0"/>
              <a:pathLst>
                <a:path w="93471" h="166477">
                  <a:moveTo>
                    <a:pt x="0" y="10528"/>
                  </a:moveTo>
                  <a:lnTo>
                    <a:pt x="0" y="59459"/>
                  </a:lnTo>
                  <a:lnTo>
                    <a:pt x="5589" y="118590"/>
                  </a:lnTo>
                  <a:lnTo>
                    <a:pt x="14654" y="155631"/>
                  </a:lnTo>
                  <a:lnTo>
                    <a:pt x="21468" y="162245"/>
                  </a:lnTo>
                  <a:lnTo>
                    <a:pt x="30690" y="165485"/>
                  </a:lnTo>
                  <a:lnTo>
                    <a:pt x="41516" y="166476"/>
                  </a:lnTo>
                  <a:lnTo>
                    <a:pt x="59786" y="161337"/>
                  </a:lnTo>
                  <a:lnTo>
                    <a:pt x="67933" y="156691"/>
                  </a:lnTo>
                  <a:lnTo>
                    <a:pt x="80105" y="142170"/>
                  </a:lnTo>
                  <a:lnTo>
                    <a:pt x="88245" y="122848"/>
                  </a:lnTo>
                  <a:lnTo>
                    <a:pt x="93470" y="72316"/>
                  </a:lnTo>
                  <a:lnTo>
                    <a:pt x="91256" y="3429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88486" y="3046361"/>
              <a:ext cx="155358" cy="175498"/>
            </a:xfrm>
            <a:custGeom>
              <a:avLst/>
              <a:gdLst/>
              <a:ahLst/>
              <a:cxnLst/>
              <a:rect l="0" t="0" r="0" b="0"/>
              <a:pathLst>
                <a:path w="155358" h="175498">
                  <a:moveTo>
                    <a:pt x="7958" y="99093"/>
                  </a:moveTo>
                  <a:lnTo>
                    <a:pt x="25917" y="152968"/>
                  </a:lnTo>
                  <a:lnTo>
                    <a:pt x="32707" y="173340"/>
                  </a:lnTo>
                  <a:lnTo>
                    <a:pt x="32647" y="175497"/>
                  </a:lnTo>
                  <a:lnTo>
                    <a:pt x="22552" y="157346"/>
                  </a:lnTo>
                  <a:lnTo>
                    <a:pt x="4522" y="97796"/>
                  </a:lnTo>
                  <a:lnTo>
                    <a:pt x="0" y="41038"/>
                  </a:lnTo>
                  <a:lnTo>
                    <a:pt x="3641" y="17139"/>
                  </a:lnTo>
                  <a:lnTo>
                    <a:pt x="9760" y="9362"/>
                  </a:lnTo>
                  <a:lnTo>
                    <a:pt x="29036" y="721"/>
                  </a:lnTo>
                  <a:lnTo>
                    <a:pt x="50082" y="0"/>
                  </a:lnTo>
                  <a:lnTo>
                    <a:pt x="60607" y="1445"/>
                  </a:lnTo>
                  <a:lnTo>
                    <a:pt x="78541" y="12410"/>
                  </a:lnTo>
                  <a:lnTo>
                    <a:pt x="101791" y="41434"/>
                  </a:lnTo>
                  <a:lnTo>
                    <a:pt x="130452" y="99602"/>
                  </a:lnTo>
                  <a:lnTo>
                    <a:pt x="149744" y="146290"/>
                  </a:lnTo>
                  <a:lnTo>
                    <a:pt x="155357" y="1727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18018" y="3040169"/>
              <a:ext cx="241723" cy="193089"/>
            </a:xfrm>
            <a:custGeom>
              <a:avLst/>
              <a:gdLst/>
              <a:ahLst/>
              <a:cxnLst/>
              <a:rect l="0" t="0" r="0" b="0"/>
              <a:pathLst>
                <a:path w="241723" h="193089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822" y="152502"/>
                  </a:lnTo>
                  <a:lnTo>
                    <a:pt x="5193" y="176573"/>
                  </a:lnTo>
                  <a:lnTo>
                    <a:pt x="11507" y="184396"/>
                  </a:lnTo>
                  <a:lnTo>
                    <a:pt x="30999" y="193088"/>
                  </a:lnTo>
                  <a:lnTo>
                    <a:pt x="40409" y="191896"/>
                  </a:lnTo>
                  <a:lnTo>
                    <a:pt x="57103" y="181214"/>
                  </a:lnTo>
                  <a:lnTo>
                    <a:pt x="66082" y="161648"/>
                  </a:lnTo>
                  <a:lnTo>
                    <a:pt x="73490" y="106728"/>
                  </a:lnTo>
                  <a:lnTo>
                    <a:pt x="75755" y="108587"/>
                  </a:lnTo>
                  <a:lnTo>
                    <a:pt x="112632" y="169265"/>
                  </a:lnTo>
                  <a:lnTo>
                    <a:pt x="129367" y="183634"/>
                  </a:lnTo>
                  <a:lnTo>
                    <a:pt x="138742" y="189103"/>
                  </a:lnTo>
                  <a:lnTo>
                    <a:pt x="158519" y="192060"/>
                  </a:lnTo>
                  <a:lnTo>
                    <a:pt x="168706" y="191211"/>
                  </a:lnTo>
                  <a:lnTo>
                    <a:pt x="186263" y="184028"/>
                  </a:lnTo>
                  <a:lnTo>
                    <a:pt x="194221" y="178838"/>
                  </a:lnTo>
                  <a:lnTo>
                    <a:pt x="206182" y="163711"/>
                  </a:lnTo>
                  <a:lnTo>
                    <a:pt x="230846" y="104869"/>
                  </a:lnTo>
                  <a:lnTo>
                    <a:pt x="238499" y="73576"/>
                  </a:lnTo>
                  <a:lnTo>
                    <a:pt x="24172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12382" y="308228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20" y="42692"/>
                  </a:lnTo>
                  <a:lnTo>
                    <a:pt x="10723" y="103238"/>
                  </a:lnTo>
                  <a:lnTo>
                    <a:pt x="18669" y="148858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533439" y="29980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59781" y="2934884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3" y="158333"/>
                  </a:lnTo>
                  <a:lnTo>
                    <a:pt x="12998" y="210690"/>
                  </a:lnTo>
                  <a:lnTo>
                    <a:pt x="18669" y="260129"/>
                  </a:lnTo>
                  <a:lnTo>
                    <a:pt x="20350" y="298174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54496" y="310334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71180" y="8333"/>
                  </a:lnTo>
                  <a:lnTo>
                    <a:pt x="33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44009" y="2903299"/>
              <a:ext cx="147400" cy="357969"/>
            </a:xfrm>
            <a:custGeom>
              <a:avLst/>
              <a:gdLst/>
              <a:ahLst/>
              <a:cxnLst/>
              <a:rect l="0" t="0" r="0" b="0"/>
              <a:pathLst>
                <a:path w="147400" h="357969">
                  <a:moveTo>
                    <a:pt x="0" y="0"/>
                  </a:moveTo>
                  <a:lnTo>
                    <a:pt x="3119" y="57264"/>
                  </a:lnTo>
                  <a:lnTo>
                    <a:pt x="8333" y="109773"/>
                  </a:lnTo>
                  <a:lnTo>
                    <a:pt x="12998" y="160427"/>
                  </a:lnTo>
                  <a:lnTo>
                    <a:pt x="19465" y="220162"/>
                  </a:lnTo>
                  <a:lnTo>
                    <a:pt x="27978" y="279881"/>
                  </a:lnTo>
                  <a:lnTo>
                    <a:pt x="29347" y="314424"/>
                  </a:lnTo>
                  <a:lnTo>
                    <a:pt x="27754" y="314901"/>
                  </a:lnTo>
                  <a:lnTo>
                    <a:pt x="25521" y="311709"/>
                  </a:lnTo>
                  <a:lnTo>
                    <a:pt x="30344" y="265729"/>
                  </a:lnTo>
                  <a:lnTo>
                    <a:pt x="40447" y="226653"/>
                  </a:lnTo>
                  <a:lnTo>
                    <a:pt x="51511" y="207579"/>
                  </a:lnTo>
                  <a:lnTo>
                    <a:pt x="60077" y="202727"/>
                  </a:lnTo>
                  <a:lnTo>
                    <a:pt x="82073" y="200455"/>
                  </a:lnTo>
                  <a:lnTo>
                    <a:pt x="101208" y="206464"/>
                  </a:lnTo>
                  <a:lnTo>
                    <a:pt x="109586" y="211342"/>
                  </a:lnTo>
                  <a:lnTo>
                    <a:pt x="122014" y="226121"/>
                  </a:lnTo>
                  <a:lnTo>
                    <a:pt x="139525" y="269793"/>
                  </a:lnTo>
                  <a:lnTo>
                    <a:pt x="146362" y="331077"/>
                  </a:lnTo>
                  <a:lnTo>
                    <a:pt x="147399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092469" y="3091967"/>
              <a:ext cx="177966" cy="168913"/>
            </a:xfrm>
            <a:custGeom>
              <a:avLst/>
              <a:gdLst/>
              <a:ahLst/>
              <a:cxnLst/>
              <a:rect l="0" t="0" r="0" b="0"/>
              <a:pathLst>
                <a:path w="177966" h="168913">
                  <a:moveTo>
                    <a:pt x="93737" y="95601"/>
                  </a:moveTo>
                  <a:lnTo>
                    <a:pt x="99326" y="78833"/>
                  </a:lnTo>
                  <a:lnTo>
                    <a:pt x="98950" y="61242"/>
                  </a:lnTo>
                  <a:lnTo>
                    <a:pt x="93714" y="41726"/>
                  </a:lnTo>
                  <a:lnTo>
                    <a:pt x="83588" y="21354"/>
                  </a:lnTo>
                  <a:lnTo>
                    <a:pt x="68169" y="6840"/>
                  </a:lnTo>
                  <a:lnTo>
                    <a:pt x="59144" y="1332"/>
                  </a:lnTo>
                  <a:lnTo>
                    <a:pt x="50788" y="0"/>
                  </a:lnTo>
                  <a:lnTo>
                    <a:pt x="42878" y="1451"/>
                  </a:lnTo>
                  <a:lnTo>
                    <a:pt x="35264" y="4758"/>
                  </a:lnTo>
                  <a:lnTo>
                    <a:pt x="23685" y="17792"/>
                  </a:lnTo>
                  <a:lnTo>
                    <a:pt x="6720" y="54755"/>
                  </a:lnTo>
                  <a:lnTo>
                    <a:pt x="0" y="117749"/>
                  </a:lnTo>
                  <a:lnTo>
                    <a:pt x="1773" y="142879"/>
                  </a:lnTo>
                  <a:lnTo>
                    <a:pt x="10360" y="161847"/>
                  </a:lnTo>
                  <a:lnTo>
                    <a:pt x="17095" y="166672"/>
                  </a:lnTo>
                  <a:lnTo>
                    <a:pt x="25095" y="168718"/>
                  </a:lnTo>
                  <a:lnTo>
                    <a:pt x="33938" y="168912"/>
                  </a:lnTo>
                  <a:lnTo>
                    <a:pt x="50002" y="162889"/>
                  </a:lnTo>
                  <a:lnTo>
                    <a:pt x="57561" y="158007"/>
                  </a:lnTo>
                  <a:lnTo>
                    <a:pt x="69080" y="143224"/>
                  </a:lnTo>
                  <a:lnTo>
                    <a:pt x="86007" y="105138"/>
                  </a:lnTo>
                  <a:lnTo>
                    <a:pt x="92210" y="64773"/>
                  </a:lnTo>
                  <a:lnTo>
                    <a:pt x="103178" y="106721"/>
                  </a:lnTo>
                  <a:lnTo>
                    <a:pt x="133123" y="144350"/>
                  </a:lnTo>
                  <a:lnTo>
                    <a:pt x="141051" y="147987"/>
                  </a:lnTo>
                  <a:lnTo>
                    <a:pt x="177965" y="148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70475" y="3057173"/>
              <a:ext cx="147400" cy="183038"/>
            </a:xfrm>
            <a:custGeom>
              <a:avLst/>
              <a:gdLst/>
              <a:ahLst/>
              <a:cxnLst/>
              <a:rect l="0" t="0" r="0" b="0"/>
              <a:pathLst>
                <a:path w="147400" h="183038">
                  <a:moveTo>
                    <a:pt x="0" y="56696"/>
                  </a:moveTo>
                  <a:lnTo>
                    <a:pt x="5589" y="118788"/>
                  </a:lnTo>
                  <a:lnTo>
                    <a:pt x="15619" y="160814"/>
                  </a:lnTo>
                  <a:lnTo>
                    <a:pt x="2596" y="101901"/>
                  </a:lnTo>
                  <a:lnTo>
                    <a:pt x="3889" y="60731"/>
                  </a:lnTo>
                  <a:lnTo>
                    <a:pt x="14806" y="15379"/>
                  </a:lnTo>
                  <a:lnTo>
                    <a:pt x="21569" y="8094"/>
                  </a:lnTo>
                  <a:lnTo>
                    <a:pt x="41562" y="0"/>
                  </a:lnTo>
                  <a:lnTo>
                    <a:pt x="62926" y="2641"/>
                  </a:lnTo>
                  <a:lnTo>
                    <a:pt x="82949" y="12784"/>
                  </a:lnTo>
                  <a:lnTo>
                    <a:pt x="99647" y="28990"/>
                  </a:lnTo>
                  <a:lnTo>
                    <a:pt x="116613" y="57845"/>
                  </a:lnTo>
                  <a:lnTo>
                    <a:pt x="136514" y="117823"/>
                  </a:lnTo>
                  <a:lnTo>
                    <a:pt x="144174" y="150846"/>
                  </a:lnTo>
                  <a:lnTo>
                    <a:pt x="147399" y="183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65158" y="3087222"/>
              <a:ext cx="118317" cy="174342"/>
            </a:xfrm>
            <a:custGeom>
              <a:avLst/>
              <a:gdLst/>
              <a:ahLst/>
              <a:cxnLst/>
              <a:rect l="0" t="0" r="0" b="0"/>
              <a:pathLst>
                <a:path w="118317" h="174342">
                  <a:moveTo>
                    <a:pt x="79058" y="5589"/>
                  </a:moveTo>
                  <a:lnTo>
                    <a:pt x="62290" y="0"/>
                  </a:lnTo>
                  <a:lnTo>
                    <a:pt x="44699" y="3495"/>
                  </a:lnTo>
                  <a:lnTo>
                    <a:pt x="26353" y="14017"/>
                  </a:lnTo>
                  <a:lnTo>
                    <a:pt x="10400" y="30392"/>
                  </a:lnTo>
                  <a:lnTo>
                    <a:pt x="1750" y="55607"/>
                  </a:lnTo>
                  <a:lnTo>
                    <a:pt x="0" y="99568"/>
                  </a:lnTo>
                  <a:lnTo>
                    <a:pt x="5317" y="126907"/>
                  </a:lnTo>
                  <a:lnTo>
                    <a:pt x="15478" y="150755"/>
                  </a:lnTo>
                  <a:lnTo>
                    <a:pt x="30914" y="166814"/>
                  </a:lnTo>
                  <a:lnTo>
                    <a:pt x="39942" y="172734"/>
                  </a:lnTo>
                  <a:lnTo>
                    <a:pt x="49472" y="174341"/>
                  </a:lnTo>
                  <a:lnTo>
                    <a:pt x="69418" y="169887"/>
                  </a:lnTo>
                  <a:lnTo>
                    <a:pt x="86862" y="156990"/>
                  </a:lnTo>
                  <a:lnTo>
                    <a:pt x="101244" y="139559"/>
                  </a:lnTo>
                  <a:lnTo>
                    <a:pt x="111535" y="120114"/>
                  </a:lnTo>
                  <a:lnTo>
                    <a:pt x="118316" y="83846"/>
                  </a:lnTo>
                  <a:lnTo>
                    <a:pt x="113664" y="63377"/>
                  </a:lnTo>
                  <a:lnTo>
                    <a:pt x="89852" y="1447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19379" y="3092811"/>
              <a:ext cx="113084" cy="169115"/>
            </a:xfrm>
            <a:custGeom>
              <a:avLst/>
              <a:gdLst/>
              <a:ahLst/>
              <a:cxnLst/>
              <a:rect l="0" t="0" r="0" b="0"/>
              <a:pathLst>
                <a:path w="113084" h="169115">
                  <a:moveTo>
                    <a:pt x="9065" y="21058"/>
                  </a:moveTo>
                  <a:lnTo>
                    <a:pt x="0" y="79674"/>
                  </a:lnTo>
                  <a:lnTo>
                    <a:pt x="5426" y="103261"/>
                  </a:lnTo>
                  <a:lnTo>
                    <a:pt x="27974" y="147000"/>
                  </a:lnTo>
                  <a:lnTo>
                    <a:pt x="44376" y="162039"/>
                  </a:lnTo>
                  <a:lnTo>
                    <a:pt x="53663" y="167688"/>
                  </a:lnTo>
                  <a:lnTo>
                    <a:pt x="62194" y="169114"/>
                  </a:lnTo>
                  <a:lnTo>
                    <a:pt x="70221" y="167725"/>
                  </a:lnTo>
                  <a:lnTo>
                    <a:pt x="77912" y="164459"/>
                  </a:lnTo>
                  <a:lnTo>
                    <a:pt x="99914" y="143096"/>
                  </a:lnTo>
                  <a:lnTo>
                    <a:pt x="107934" y="121310"/>
                  </a:lnTo>
                  <a:lnTo>
                    <a:pt x="113083" y="69196"/>
                  </a:lnTo>
                  <a:lnTo>
                    <a:pt x="105850" y="17562"/>
                  </a:lnTo>
                  <a:lnTo>
                    <a:pt x="103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996900" y="3055692"/>
              <a:ext cx="189514" cy="216105"/>
            </a:xfrm>
            <a:custGeom>
              <a:avLst/>
              <a:gdLst/>
              <a:ahLst/>
              <a:cxnLst/>
              <a:rect l="0" t="0" r="0" b="0"/>
              <a:pathLst>
                <a:path w="189514" h="216105">
                  <a:moveTo>
                    <a:pt x="0" y="121347"/>
                  </a:moveTo>
                  <a:lnTo>
                    <a:pt x="8334" y="158825"/>
                  </a:lnTo>
                  <a:lnTo>
                    <a:pt x="16305" y="208475"/>
                  </a:lnTo>
                  <a:lnTo>
                    <a:pt x="15550" y="207508"/>
                  </a:lnTo>
                  <a:lnTo>
                    <a:pt x="5931" y="169563"/>
                  </a:lnTo>
                  <a:lnTo>
                    <a:pt x="1172" y="106912"/>
                  </a:lnTo>
                  <a:lnTo>
                    <a:pt x="3351" y="51382"/>
                  </a:lnTo>
                  <a:lnTo>
                    <a:pt x="9679" y="29420"/>
                  </a:lnTo>
                  <a:lnTo>
                    <a:pt x="20290" y="11861"/>
                  </a:lnTo>
                  <a:lnTo>
                    <a:pt x="28734" y="6242"/>
                  </a:lnTo>
                  <a:lnTo>
                    <a:pt x="50596" y="0"/>
                  </a:lnTo>
                  <a:lnTo>
                    <a:pt x="75910" y="3464"/>
                  </a:lnTo>
                  <a:lnTo>
                    <a:pt x="100418" y="13973"/>
                  </a:lnTo>
                  <a:lnTo>
                    <a:pt x="135217" y="49315"/>
                  </a:lnTo>
                  <a:lnTo>
                    <a:pt x="159031" y="90091"/>
                  </a:lnTo>
                  <a:lnTo>
                    <a:pt x="173830" y="133111"/>
                  </a:lnTo>
                  <a:lnTo>
                    <a:pt x="183895" y="193592"/>
                  </a:lnTo>
                  <a:lnTo>
                    <a:pt x="189513" y="2161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6260113" y="3219153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21057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1915026" y="3608708"/>
            <a:ext cx="5145254" cy="673825"/>
            <a:chOff x="1915026" y="3608708"/>
            <a:chExt cx="5145254" cy="673825"/>
          </a:xfrm>
        </p:grpSpPr>
        <p:sp>
          <p:nvSpPr>
            <p:cNvPr id="75" name="Freeform 74"/>
            <p:cNvSpPr/>
            <p:nvPr/>
          </p:nvSpPr>
          <p:spPr>
            <a:xfrm>
              <a:off x="1915026" y="3671879"/>
              <a:ext cx="165274" cy="547483"/>
            </a:xfrm>
            <a:custGeom>
              <a:avLst/>
              <a:gdLst/>
              <a:ahLst/>
              <a:cxnLst/>
              <a:rect l="0" t="0" r="0" b="0"/>
              <a:pathLst>
                <a:path w="165274" h="547483">
                  <a:moveTo>
                    <a:pt x="102102" y="0"/>
                  </a:moveTo>
                  <a:lnTo>
                    <a:pt x="67355" y="37086"/>
                  </a:lnTo>
                  <a:lnTo>
                    <a:pt x="35544" y="96409"/>
                  </a:lnTo>
                  <a:lnTo>
                    <a:pt x="18591" y="151538"/>
                  </a:lnTo>
                  <a:lnTo>
                    <a:pt x="7558" y="201268"/>
                  </a:lnTo>
                  <a:lnTo>
                    <a:pt x="0" y="253047"/>
                  </a:lnTo>
                  <a:lnTo>
                    <a:pt x="571" y="287940"/>
                  </a:lnTo>
                  <a:lnTo>
                    <a:pt x="12877" y="340469"/>
                  </a:lnTo>
                  <a:lnTo>
                    <a:pt x="25622" y="393078"/>
                  </a:lnTo>
                  <a:lnTo>
                    <a:pt x="44866" y="444541"/>
                  </a:lnTo>
                  <a:lnTo>
                    <a:pt x="86766" y="507612"/>
                  </a:lnTo>
                  <a:lnTo>
                    <a:pt x="114326" y="532029"/>
                  </a:lnTo>
                  <a:lnTo>
                    <a:pt x="134441" y="540614"/>
                  </a:lnTo>
                  <a:lnTo>
                    <a:pt x="165273" y="5474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061437" y="3871921"/>
              <a:ext cx="280060" cy="261733"/>
            </a:xfrm>
            <a:custGeom>
              <a:avLst/>
              <a:gdLst/>
              <a:ahLst/>
              <a:cxnLst/>
              <a:rect l="0" t="0" r="0" b="0"/>
              <a:pathLst>
                <a:path w="280060" h="261733">
                  <a:moveTo>
                    <a:pt x="8334" y="10528"/>
                  </a:moveTo>
                  <a:lnTo>
                    <a:pt x="0" y="48006"/>
                  </a:lnTo>
                  <a:lnTo>
                    <a:pt x="1575" y="85973"/>
                  </a:lnTo>
                  <a:lnTo>
                    <a:pt x="12588" y="140724"/>
                  </a:lnTo>
                  <a:lnTo>
                    <a:pt x="27198" y="195429"/>
                  </a:lnTo>
                  <a:lnTo>
                    <a:pt x="58102" y="252076"/>
                  </a:lnTo>
                  <a:lnTo>
                    <a:pt x="66079" y="258128"/>
                  </a:lnTo>
                  <a:lnTo>
                    <a:pt x="74907" y="260992"/>
                  </a:lnTo>
                  <a:lnTo>
                    <a:pt x="84301" y="261732"/>
                  </a:lnTo>
                  <a:lnTo>
                    <a:pt x="92904" y="257546"/>
                  </a:lnTo>
                  <a:lnTo>
                    <a:pt x="108702" y="240417"/>
                  </a:lnTo>
                  <a:lnTo>
                    <a:pt x="125160" y="210054"/>
                  </a:lnTo>
                  <a:lnTo>
                    <a:pt x="132796" y="159949"/>
                  </a:lnTo>
                  <a:lnTo>
                    <a:pt x="131185" y="104991"/>
                  </a:lnTo>
                  <a:lnTo>
                    <a:pt x="128445" y="85266"/>
                  </a:lnTo>
                  <a:lnTo>
                    <a:pt x="129352" y="84920"/>
                  </a:lnTo>
                  <a:lnTo>
                    <a:pt x="136218" y="104320"/>
                  </a:lnTo>
                  <a:lnTo>
                    <a:pt x="152426" y="165036"/>
                  </a:lnTo>
                  <a:lnTo>
                    <a:pt x="163982" y="197858"/>
                  </a:lnTo>
                  <a:lnTo>
                    <a:pt x="194961" y="237896"/>
                  </a:lnTo>
                  <a:lnTo>
                    <a:pt x="202942" y="241655"/>
                  </a:lnTo>
                  <a:lnTo>
                    <a:pt x="221168" y="242713"/>
                  </a:lnTo>
                  <a:lnTo>
                    <a:pt x="237848" y="236164"/>
                  </a:lnTo>
                  <a:lnTo>
                    <a:pt x="245571" y="231142"/>
                  </a:lnTo>
                  <a:lnTo>
                    <a:pt x="267619" y="201717"/>
                  </a:lnTo>
                  <a:lnTo>
                    <a:pt x="277792" y="163363"/>
                  </a:lnTo>
                  <a:lnTo>
                    <a:pt x="280059" y="107312"/>
                  </a:lnTo>
                  <a:lnTo>
                    <a:pt x="273574" y="44247"/>
                  </a:lnTo>
                  <a:lnTo>
                    <a:pt x="27154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06682" y="3787692"/>
              <a:ext cx="210572" cy="315856"/>
            </a:xfrm>
            <a:custGeom>
              <a:avLst/>
              <a:gdLst/>
              <a:ahLst/>
              <a:cxnLst/>
              <a:rect l="0" t="0" r="0" b="0"/>
              <a:pathLst>
                <a:path w="210572" h="315856">
                  <a:moveTo>
                    <a:pt x="0" y="0"/>
                  </a:moveTo>
                  <a:lnTo>
                    <a:pt x="3120" y="57264"/>
                  </a:lnTo>
                  <a:lnTo>
                    <a:pt x="14655" y="118157"/>
                  </a:lnTo>
                  <a:lnTo>
                    <a:pt x="24750" y="166681"/>
                  </a:lnTo>
                  <a:lnTo>
                    <a:pt x="31405" y="225904"/>
                  </a:lnTo>
                  <a:lnTo>
                    <a:pt x="40473" y="289106"/>
                  </a:lnTo>
                  <a:lnTo>
                    <a:pt x="42190" y="294513"/>
                  </a:lnTo>
                  <a:lnTo>
                    <a:pt x="44505" y="294608"/>
                  </a:lnTo>
                  <a:lnTo>
                    <a:pt x="47217" y="291162"/>
                  </a:lnTo>
                  <a:lnTo>
                    <a:pt x="51571" y="250839"/>
                  </a:lnTo>
                  <a:lnTo>
                    <a:pt x="54665" y="206774"/>
                  </a:lnTo>
                  <a:lnTo>
                    <a:pt x="63680" y="181977"/>
                  </a:lnTo>
                  <a:lnTo>
                    <a:pt x="78605" y="165496"/>
                  </a:lnTo>
                  <a:lnTo>
                    <a:pt x="87499" y="159464"/>
                  </a:lnTo>
                  <a:lnTo>
                    <a:pt x="106739" y="155881"/>
                  </a:lnTo>
                  <a:lnTo>
                    <a:pt x="116783" y="156563"/>
                  </a:lnTo>
                  <a:lnTo>
                    <a:pt x="134182" y="163561"/>
                  </a:lnTo>
                  <a:lnTo>
                    <a:pt x="149714" y="175639"/>
                  </a:lnTo>
                  <a:lnTo>
                    <a:pt x="170442" y="202170"/>
                  </a:lnTo>
                  <a:lnTo>
                    <a:pt x="192360" y="252964"/>
                  </a:lnTo>
                  <a:lnTo>
                    <a:pt x="202150" y="304338"/>
                  </a:lnTo>
                  <a:lnTo>
                    <a:pt x="21057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41990" y="3908445"/>
              <a:ext cx="188663" cy="212064"/>
            </a:xfrm>
            <a:custGeom>
              <a:avLst/>
              <a:gdLst/>
              <a:ahLst/>
              <a:cxnLst/>
              <a:rect l="0" t="0" r="0" b="0"/>
              <a:pathLst>
                <a:path w="188663" h="212064">
                  <a:moveTo>
                    <a:pt x="112133" y="5590"/>
                  </a:moveTo>
                  <a:lnTo>
                    <a:pt x="95365" y="0"/>
                  </a:lnTo>
                  <a:lnTo>
                    <a:pt x="77775" y="376"/>
                  </a:lnTo>
                  <a:lnTo>
                    <a:pt x="59428" y="5612"/>
                  </a:lnTo>
                  <a:lnTo>
                    <a:pt x="43475" y="15738"/>
                  </a:lnTo>
                  <a:lnTo>
                    <a:pt x="31706" y="31157"/>
                  </a:lnTo>
                  <a:lnTo>
                    <a:pt x="4792" y="88289"/>
                  </a:lnTo>
                  <a:lnTo>
                    <a:pt x="0" y="127839"/>
                  </a:lnTo>
                  <a:lnTo>
                    <a:pt x="3025" y="151169"/>
                  </a:lnTo>
                  <a:lnTo>
                    <a:pt x="11388" y="170118"/>
                  </a:lnTo>
                  <a:lnTo>
                    <a:pt x="24074" y="186338"/>
                  </a:lnTo>
                  <a:lnTo>
                    <a:pt x="41410" y="201346"/>
                  </a:lnTo>
                  <a:lnTo>
                    <a:pt x="63933" y="209575"/>
                  </a:lnTo>
                  <a:lnTo>
                    <a:pt x="88371" y="212063"/>
                  </a:lnTo>
                  <a:lnTo>
                    <a:pt x="110931" y="209270"/>
                  </a:lnTo>
                  <a:lnTo>
                    <a:pt x="129536" y="201009"/>
                  </a:lnTo>
                  <a:lnTo>
                    <a:pt x="160544" y="176642"/>
                  </a:lnTo>
                  <a:lnTo>
                    <a:pt x="176520" y="150639"/>
                  </a:lnTo>
                  <a:lnTo>
                    <a:pt x="188662" y="120706"/>
                  </a:lnTo>
                  <a:lnTo>
                    <a:pt x="188491" y="84022"/>
                  </a:lnTo>
                  <a:lnTo>
                    <a:pt x="181031" y="49106"/>
                  </a:lnTo>
                  <a:lnTo>
                    <a:pt x="175613" y="40450"/>
                  </a:lnTo>
                  <a:lnTo>
                    <a:pt x="160233" y="27712"/>
                  </a:lnTo>
                  <a:lnTo>
                    <a:pt x="13319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54165" y="4103547"/>
              <a:ext cx="35764" cy="136872"/>
            </a:xfrm>
            <a:custGeom>
              <a:avLst/>
              <a:gdLst/>
              <a:ahLst/>
              <a:cxnLst/>
              <a:rect l="0" t="0" r="0" b="0"/>
              <a:pathLst>
                <a:path w="35764" h="136872">
                  <a:moveTo>
                    <a:pt x="0" y="0"/>
                  </a:moveTo>
                  <a:lnTo>
                    <a:pt x="15641" y="17981"/>
                  </a:lnTo>
                  <a:lnTo>
                    <a:pt x="34843" y="64152"/>
                  </a:lnTo>
                  <a:lnTo>
                    <a:pt x="35763" y="84664"/>
                  </a:lnTo>
                  <a:lnTo>
                    <a:pt x="34370" y="95047"/>
                  </a:lnTo>
                  <a:lnTo>
                    <a:pt x="23464" y="112823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46799" y="3871921"/>
              <a:ext cx="305355" cy="242759"/>
            </a:xfrm>
            <a:custGeom>
              <a:avLst/>
              <a:gdLst/>
              <a:ahLst/>
              <a:cxnLst/>
              <a:rect l="0" t="0" r="0" b="0"/>
              <a:pathLst>
                <a:path w="305355" h="242759">
                  <a:moveTo>
                    <a:pt x="17935" y="42114"/>
                  </a:moveTo>
                  <a:lnTo>
                    <a:pt x="3464" y="76905"/>
                  </a:lnTo>
                  <a:lnTo>
                    <a:pt x="0" y="121182"/>
                  </a:lnTo>
                  <a:lnTo>
                    <a:pt x="8717" y="175538"/>
                  </a:lnTo>
                  <a:lnTo>
                    <a:pt x="21443" y="209549"/>
                  </a:lnTo>
                  <a:lnTo>
                    <a:pt x="27293" y="220418"/>
                  </a:lnTo>
                  <a:lnTo>
                    <a:pt x="43151" y="235614"/>
                  </a:lnTo>
                  <a:lnTo>
                    <a:pt x="52293" y="241303"/>
                  </a:lnTo>
                  <a:lnTo>
                    <a:pt x="60728" y="242758"/>
                  </a:lnTo>
                  <a:lnTo>
                    <a:pt x="68691" y="241386"/>
                  </a:lnTo>
                  <a:lnTo>
                    <a:pt x="83777" y="233625"/>
                  </a:lnTo>
                  <a:lnTo>
                    <a:pt x="98281" y="222376"/>
                  </a:lnTo>
                  <a:lnTo>
                    <a:pt x="109406" y="203338"/>
                  </a:lnTo>
                  <a:lnTo>
                    <a:pt x="126081" y="152989"/>
                  </a:lnTo>
                  <a:lnTo>
                    <a:pt x="129807" y="148786"/>
                  </a:lnTo>
                  <a:lnTo>
                    <a:pt x="133460" y="150663"/>
                  </a:lnTo>
                  <a:lnTo>
                    <a:pt x="166233" y="189799"/>
                  </a:lnTo>
                  <a:lnTo>
                    <a:pt x="180942" y="202508"/>
                  </a:lnTo>
                  <a:lnTo>
                    <a:pt x="199177" y="212056"/>
                  </a:lnTo>
                  <a:lnTo>
                    <a:pt x="218980" y="213959"/>
                  </a:lnTo>
                  <a:lnTo>
                    <a:pt x="239480" y="209736"/>
                  </a:lnTo>
                  <a:lnTo>
                    <a:pt x="260289" y="200061"/>
                  </a:lnTo>
                  <a:lnTo>
                    <a:pt x="274997" y="184842"/>
                  </a:lnTo>
                  <a:lnTo>
                    <a:pt x="301664" y="125931"/>
                  </a:lnTo>
                  <a:lnTo>
                    <a:pt x="305354" y="115540"/>
                  </a:lnTo>
                  <a:lnTo>
                    <a:pt x="304040" y="58004"/>
                  </a:lnTo>
                  <a:lnTo>
                    <a:pt x="3022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91118" y="3661350"/>
              <a:ext cx="210571" cy="400084"/>
            </a:xfrm>
            <a:custGeom>
              <a:avLst/>
              <a:gdLst/>
              <a:ahLst/>
              <a:cxnLst/>
              <a:rect l="0" t="0" r="0" b="0"/>
              <a:pathLst>
                <a:path w="210571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7958" y="164824"/>
                  </a:lnTo>
                  <a:lnTo>
                    <a:pt x="28197" y="219633"/>
                  </a:lnTo>
                  <a:lnTo>
                    <a:pt x="42138" y="277611"/>
                  </a:lnTo>
                  <a:lnTo>
                    <a:pt x="56156" y="339106"/>
                  </a:lnTo>
                  <a:lnTo>
                    <a:pt x="67851" y="386955"/>
                  </a:lnTo>
                  <a:lnTo>
                    <a:pt x="64018" y="349496"/>
                  </a:lnTo>
                  <a:lnTo>
                    <a:pt x="64508" y="291262"/>
                  </a:lnTo>
                  <a:lnTo>
                    <a:pt x="72796" y="255926"/>
                  </a:lnTo>
                  <a:lnTo>
                    <a:pt x="83436" y="238137"/>
                  </a:lnTo>
                  <a:lnTo>
                    <a:pt x="99084" y="225552"/>
                  </a:lnTo>
                  <a:lnTo>
                    <a:pt x="108170" y="220558"/>
                  </a:lnTo>
                  <a:lnTo>
                    <a:pt x="117736" y="220738"/>
                  </a:lnTo>
                  <a:lnTo>
                    <a:pt x="137725" y="230297"/>
                  </a:lnTo>
                  <a:lnTo>
                    <a:pt x="163120" y="249820"/>
                  </a:lnTo>
                  <a:lnTo>
                    <a:pt x="179873" y="276012"/>
                  </a:lnTo>
                  <a:lnTo>
                    <a:pt x="194844" y="317474"/>
                  </a:lnTo>
                  <a:lnTo>
                    <a:pt x="204946" y="377622"/>
                  </a:lnTo>
                  <a:lnTo>
                    <a:pt x="21057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51336" y="3870776"/>
              <a:ext cx="157760" cy="183396"/>
            </a:xfrm>
            <a:custGeom>
              <a:avLst/>
              <a:gdLst/>
              <a:ahLst/>
              <a:cxnLst/>
              <a:rect l="0" t="0" r="0" b="0"/>
              <a:pathLst>
                <a:path w="157760" h="183396">
                  <a:moveTo>
                    <a:pt x="108279" y="32730"/>
                  </a:moveTo>
                  <a:lnTo>
                    <a:pt x="78971" y="3422"/>
                  </a:lnTo>
                  <a:lnTo>
                    <a:pt x="70023" y="323"/>
                  </a:lnTo>
                  <a:lnTo>
                    <a:pt x="47603" y="0"/>
                  </a:lnTo>
                  <a:lnTo>
                    <a:pt x="28279" y="6874"/>
                  </a:lnTo>
                  <a:lnTo>
                    <a:pt x="19851" y="11983"/>
                  </a:lnTo>
                  <a:lnTo>
                    <a:pt x="7367" y="30138"/>
                  </a:lnTo>
                  <a:lnTo>
                    <a:pt x="2400" y="41531"/>
                  </a:lnTo>
                  <a:lnTo>
                    <a:pt x="0" y="66667"/>
                  </a:lnTo>
                  <a:lnTo>
                    <a:pt x="7992" y="115343"/>
                  </a:lnTo>
                  <a:lnTo>
                    <a:pt x="23062" y="142475"/>
                  </a:lnTo>
                  <a:lnTo>
                    <a:pt x="42346" y="165333"/>
                  </a:lnTo>
                  <a:lnTo>
                    <a:pt x="68466" y="181334"/>
                  </a:lnTo>
                  <a:lnTo>
                    <a:pt x="91364" y="183395"/>
                  </a:lnTo>
                  <a:lnTo>
                    <a:pt x="114800" y="179241"/>
                  </a:lnTo>
                  <a:lnTo>
                    <a:pt x="133014" y="169595"/>
                  </a:lnTo>
                  <a:lnTo>
                    <a:pt x="145788" y="154390"/>
                  </a:lnTo>
                  <a:lnTo>
                    <a:pt x="154196" y="134764"/>
                  </a:lnTo>
                  <a:lnTo>
                    <a:pt x="157759" y="97408"/>
                  </a:lnTo>
                  <a:lnTo>
                    <a:pt x="150756" y="57873"/>
                  </a:lnTo>
                  <a:lnTo>
                    <a:pt x="134383" y="25752"/>
                  </a:lnTo>
                  <a:lnTo>
                    <a:pt x="108279" y="1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75429" y="3908314"/>
              <a:ext cx="273742" cy="174177"/>
            </a:xfrm>
            <a:custGeom>
              <a:avLst/>
              <a:gdLst/>
              <a:ahLst/>
              <a:cxnLst/>
              <a:rect l="0" t="0" r="0" b="0"/>
              <a:pathLst>
                <a:path w="273742" h="174177">
                  <a:moveTo>
                    <a:pt x="0" y="68891"/>
                  </a:moveTo>
                  <a:lnTo>
                    <a:pt x="23719" y="112854"/>
                  </a:lnTo>
                  <a:lnTo>
                    <a:pt x="36097" y="153701"/>
                  </a:lnTo>
                  <a:lnTo>
                    <a:pt x="35763" y="153507"/>
                  </a:lnTo>
                  <a:lnTo>
                    <a:pt x="24900" y="110406"/>
                  </a:lnTo>
                  <a:lnTo>
                    <a:pt x="21816" y="57551"/>
                  </a:lnTo>
                  <a:lnTo>
                    <a:pt x="23734" y="32266"/>
                  </a:lnTo>
                  <a:lnTo>
                    <a:pt x="32385" y="13229"/>
                  </a:lnTo>
                  <a:lnTo>
                    <a:pt x="39137" y="8386"/>
                  </a:lnTo>
                  <a:lnTo>
                    <a:pt x="47149" y="6328"/>
                  </a:lnTo>
                  <a:lnTo>
                    <a:pt x="55999" y="6125"/>
                  </a:lnTo>
                  <a:lnTo>
                    <a:pt x="72072" y="12139"/>
                  </a:lnTo>
                  <a:lnTo>
                    <a:pt x="79633" y="17019"/>
                  </a:lnTo>
                  <a:lnTo>
                    <a:pt x="91154" y="31798"/>
                  </a:lnTo>
                  <a:lnTo>
                    <a:pt x="123830" y="90389"/>
                  </a:lnTo>
                  <a:lnTo>
                    <a:pt x="129905" y="104182"/>
                  </a:lnTo>
                  <a:lnTo>
                    <a:pt x="129887" y="102947"/>
                  </a:lnTo>
                  <a:lnTo>
                    <a:pt x="127392" y="81321"/>
                  </a:lnTo>
                  <a:lnTo>
                    <a:pt x="129773" y="48397"/>
                  </a:lnTo>
                  <a:lnTo>
                    <a:pt x="136056" y="28197"/>
                  </a:lnTo>
                  <a:lnTo>
                    <a:pt x="146647" y="11421"/>
                  </a:lnTo>
                  <a:lnTo>
                    <a:pt x="155086" y="6011"/>
                  </a:lnTo>
                  <a:lnTo>
                    <a:pt x="176942" y="0"/>
                  </a:lnTo>
                  <a:lnTo>
                    <a:pt x="188151" y="1907"/>
                  </a:lnTo>
                  <a:lnTo>
                    <a:pt x="209964" y="13384"/>
                  </a:lnTo>
                  <a:lnTo>
                    <a:pt x="236387" y="45166"/>
                  </a:lnTo>
                  <a:lnTo>
                    <a:pt x="261991" y="100125"/>
                  </a:lnTo>
                  <a:lnTo>
                    <a:pt x="270259" y="135077"/>
                  </a:lnTo>
                  <a:lnTo>
                    <a:pt x="273741" y="1741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259698" y="3608708"/>
              <a:ext cx="228967" cy="631711"/>
            </a:xfrm>
            <a:custGeom>
              <a:avLst/>
              <a:gdLst/>
              <a:ahLst/>
              <a:cxnLst/>
              <a:rect l="0" t="0" r="0" b="0"/>
              <a:pathLst>
                <a:path w="228967" h="631711">
                  <a:moveTo>
                    <a:pt x="0" y="0"/>
                  </a:moveTo>
                  <a:lnTo>
                    <a:pt x="49498" y="58563"/>
                  </a:lnTo>
                  <a:lnTo>
                    <a:pt x="109010" y="120623"/>
                  </a:lnTo>
                  <a:lnTo>
                    <a:pt x="159208" y="181621"/>
                  </a:lnTo>
                  <a:lnTo>
                    <a:pt x="187328" y="243153"/>
                  </a:lnTo>
                  <a:lnTo>
                    <a:pt x="207453" y="292624"/>
                  </a:lnTo>
                  <a:lnTo>
                    <a:pt x="222645" y="344327"/>
                  </a:lnTo>
                  <a:lnTo>
                    <a:pt x="228966" y="396690"/>
                  </a:lnTo>
                  <a:lnTo>
                    <a:pt x="222696" y="452315"/>
                  </a:lnTo>
                  <a:lnTo>
                    <a:pt x="207073" y="514082"/>
                  </a:lnTo>
                  <a:lnTo>
                    <a:pt x="188477" y="551234"/>
                  </a:lnTo>
                  <a:lnTo>
                    <a:pt x="155641" y="607863"/>
                  </a:lnTo>
                  <a:lnTo>
                    <a:pt x="136871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59781" y="3826640"/>
              <a:ext cx="810286" cy="213737"/>
            </a:xfrm>
            <a:custGeom>
              <a:avLst/>
              <a:gdLst/>
              <a:ahLst/>
              <a:cxnLst/>
              <a:rect l="0" t="0" r="0" b="0"/>
              <a:pathLst>
                <a:path w="810286" h="213737">
                  <a:moveTo>
                    <a:pt x="0" y="97923"/>
                  </a:moveTo>
                  <a:lnTo>
                    <a:pt x="27556" y="90687"/>
                  </a:lnTo>
                  <a:lnTo>
                    <a:pt x="80659" y="91165"/>
                  </a:lnTo>
                  <a:lnTo>
                    <a:pt x="131226" y="96588"/>
                  </a:lnTo>
                  <a:lnTo>
                    <a:pt x="186275" y="97660"/>
                  </a:lnTo>
                  <a:lnTo>
                    <a:pt x="245328" y="97871"/>
                  </a:lnTo>
                  <a:lnTo>
                    <a:pt x="307383" y="97913"/>
                  </a:lnTo>
                  <a:lnTo>
                    <a:pt x="364701" y="99091"/>
                  </a:lnTo>
                  <a:lnTo>
                    <a:pt x="421083" y="106256"/>
                  </a:lnTo>
                  <a:lnTo>
                    <a:pt x="477281" y="108018"/>
                  </a:lnTo>
                  <a:lnTo>
                    <a:pt x="539508" y="109536"/>
                  </a:lnTo>
                  <a:lnTo>
                    <a:pt x="594260" y="116768"/>
                  </a:lnTo>
                  <a:lnTo>
                    <a:pt x="655118" y="124132"/>
                  </a:lnTo>
                  <a:lnTo>
                    <a:pt x="718265" y="129616"/>
                  </a:lnTo>
                  <a:lnTo>
                    <a:pt x="770080" y="137632"/>
                  </a:lnTo>
                  <a:lnTo>
                    <a:pt x="783618" y="138434"/>
                  </a:lnTo>
                  <a:lnTo>
                    <a:pt x="790304" y="134289"/>
                  </a:lnTo>
                  <a:lnTo>
                    <a:pt x="792421" y="126846"/>
                  </a:lnTo>
                  <a:lnTo>
                    <a:pt x="791494" y="117205"/>
                  </a:lnTo>
                  <a:lnTo>
                    <a:pt x="781103" y="100254"/>
                  </a:lnTo>
                  <a:lnTo>
                    <a:pt x="718914" y="43337"/>
                  </a:lnTo>
                  <a:lnTo>
                    <a:pt x="667176" y="12358"/>
                  </a:lnTo>
                  <a:lnTo>
                    <a:pt x="639879" y="171"/>
                  </a:lnTo>
                  <a:lnTo>
                    <a:pt x="640665" y="0"/>
                  </a:lnTo>
                  <a:lnTo>
                    <a:pt x="672733" y="13719"/>
                  </a:lnTo>
                  <a:lnTo>
                    <a:pt x="727834" y="47021"/>
                  </a:lnTo>
                  <a:lnTo>
                    <a:pt x="789758" y="78757"/>
                  </a:lnTo>
                  <a:lnTo>
                    <a:pt x="804509" y="92914"/>
                  </a:lnTo>
                  <a:lnTo>
                    <a:pt x="810080" y="101603"/>
                  </a:lnTo>
                  <a:lnTo>
                    <a:pt x="810285" y="109735"/>
                  </a:lnTo>
                  <a:lnTo>
                    <a:pt x="806912" y="117496"/>
                  </a:lnTo>
                  <a:lnTo>
                    <a:pt x="793805" y="131188"/>
                  </a:lnTo>
                  <a:lnTo>
                    <a:pt x="765526" y="145474"/>
                  </a:lnTo>
                  <a:lnTo>
                    <a:pt x="706625" y="169985"/>
                  </a:lnTo>
                  <a:lnTo>
                    <a:pt x="664380" y="200335"/>
                  </a:lnTo>
                  <a:lnTo>
                    <a:pt x="642238" y="2137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75896" y="3632845"/>
              <a:ext cx="250003" cy="628480"/>
            </a:xfrm>
            <a:custGeom>
              <a:avLst/>
              <a:gdLst/>
              <a:ahLst/>
              <a:cxnLst/>
              <a:rect l="0" t="0" r="0" b="0"/>
              <a:pathLst>
                <a:path w="250003" h="628480">
                  <a:moveTo>
                    <a:pt x="15678" y="123262"/>
                  </a:moveTo>
                  <a:lnTo>
                    <a:pt x="15678" y="183646"/>
                  </a:lnTo>
                  <a:lnTo>
                    <a:pt x="21267" y="244894"/>
                  </a:lnTo>
                  <a:lnTo>
                    <a:pt x="26401" y="300363"/>
                  </a:lnTo>
                  <a:lnTo>
                    <a:pt x="34323" y="352901"/>
                  </a:lnTo>
                  <a:lnTo>
                    <a:pt x="40732" y="400409"/>
                  </a:lnTo>
                  <a:lnTo>
                    <a:pt x="45329" y="457413"/>
                  </a:lnTo>
                  <a:lnTo>
                    <a:pt x="54117" y="518597"/>
                  </a:lnTo>
                  <a:lnTo>
                    <a:pt x="60186" y="572623"/>
                  </a:lnTo>
                  <a:lnTo>
                    <a:pt x="63535" y="596719"/>
                  </a:lnTo>
                  <a:lnTo>
                    <a:pt x="61125" y="623026"/>
                  </a:lnTo>
                  <a:lnTo>
                    <a:pt x="58844" y="628403"/>
                  </a:lnTo>
                  <a:lnTo>
                    <a:pt x="56154" y="628479"/>
                  </a:lnTo>
                  <a:lnTo>
                    <a:pt x="53190" y="625020"/>
                  </a:lnTo>
                  <a:lnTo>
                    <a:pt x="36591" y="570081"/>
                  </a:lnTo>
                  <a:lnTo>
                    <a:pt x="26164" y="515356"/>
                  </a:lnTo>
                  <a:lnTo>
                    <a:pt x="20339" y="470661"/>
                  </a:lnTo>
                  <a:lnTo>
                    <a:pt x="17749" y="423501"/>
                  </a:lnTo>
                  <a:lnTo>
                    <a:pt x="10703" y="373268"/>
                  </a:lnTo>
                  <a:lnTo>
                    <a:pt x="6247" y="314109"/>
                  </a:lnTo>
                  <a:lnTo>
                    <a:pt x="4305" y="260918"/>
                  </a:lnTo>
                  <a:lnTo>
                    <a:pt x="0" y="209725"/>
                  </a:lnTo>
                  <a:lnTo>
                    <a:pt x="4132" y="149050"/>
                  </a:lnTo>
                  <a:lnTo>
                    <a:pt x="14524" y="86285"/>
                  </a:lnTo>
                  <a:lnTo>
                    <a:pt x="32624" y="45366"/>
                  </a:lnTo>
                  <a:lnTo>
                    <a:pt x="50116" y="25860"/>
                  </a:lnTo>
                  <a:lnTo>
                    <a:pt x="85283" y="7314"/>
                  </a:lnTo>
                  <a:lnTo>
                    <a:pt x="125339" y="0"/>
                  </a:lnTo>
                  <a:lnTo>
                    <a:pt x="149814" y="4528"/>
                  </a:lnTo>
                  <a:lnTo>
                    <a:pt x="172390" y="15509"/>
                  </a:lnTo>
                  <a:lnTo>
                    <a:pt x="212360" y="51155"/>
                  </a:lnTo>
                  <a:lnTo>
                    <a:pt x="232662" y="81620"/>
                  </a:lnTo>
                  <a:lnTo>
                    <a:pt x="250002" y="128944"/>
                  </a:lnTo>
                  <a:lnTo>
                    <a:pt x="248114" y="155813"/>
                  </a:lnTo>
                  <a:lnTo>
                    <a:pt x="227838" y="211190"/>
                  </a:lnTo>
                  <a:lnTo>
                    <a:pt x="202542" y="247580"/>
                  </a:lnTo>
                  <a:lnTo>
                    <a:pt x="167232" y="275000"/>
                  </a:lnTo>
                  <a:lnTo>
                    <a:pt x="132723" y="292354"/>
                  </a:lnTo>
                  <a:lnTo>
                    <a:pt x="94682" y="299315"/>
                  </a:lnTo>
                  <a:lnTo>
                    <a:pt x="36735" y="2917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60725" y="3964558"/>
              <a:ext cx="230932" cy="258788"/>
            </a:xfrm>
            <a:custGeom>
              <a:avLst/>
              <a:gdLst/>
              <a:ahLst/>
              <a:cxnLst/>
              <a:rect l="0" t="0" r="0" b="0"/>
              <a:pathLst>
                <a:path w="230932" h="258788">
                  <a:moveTo>
                    <a:pt x="125646" y="212689"/>
                  </a:moveTo>
                  <a:lnTo>
                    <a:pt x="140300" y="154071"/>
                  </a:lnTo>
                  <a:lnTo>
                    <a:pt x="144269" y="92662"/>
                  </a:lnTo>
                  <a:lnTo>
                    <a:pt x="136753" y="49743"/>
                  </a:lnTo>
                  <a:lnTo>
                    <a:pt x="126294" y="25625"/>
                  </a:lnTo>
                  <a:lnTo>
                    <a:pt x="110726" y="9446"/>
                  </a:lnTo>
                  <a:lnTo>
                    <a:pt x="101662" y="3495"/>
                  </a:lnTo>
                  <a:lnTo>
                    <a:pt x="79112" y="0"/>
                  </a:lnTo>
                  <a:lnTo>
                    <a:pt x="66547" y="706"/>
                  </a:lnTo>
                  <a:lnTo>
                    <a:pt x="46348" y="10850"/>
                  </a:lnTo>
                  <a:lnTo>
                    <a:pt x="30741" y="27056"/>
                  </a:lnTo>
                  <a:lnTo>
                    <a:pt x="15378" y="57081"/>
                  </a:lnTo>
                  <a:lnTo>
                    <a:pt x="2826" y="108555"/>
                  </a:lnTo>
                  <a:lnTo>
                    <a:pt x="0" y="169372"/>
                  </a:lnTo>
                  <a:lnTo>
                    <a:pt x="5099" y="209213"/>
                  </a:lnTo>
                  <a:lnTo>
                    <a:pt x="19609" y="243244"/>
                  </a:lnTo>
                  <a:lnTo>
                    <a:pt x="28049" y="250607"/>
                  </a:lnTo>
                  <a:lnTo>
                    <a:pt x="49904" y="258787"/>
                  </a:lnTo>
                  <a:lnTo>
                    <a:pt x="59944" y="257459"/>
                  </a:lnTo>
                  <a:lnTo>
                    <a:pt x="77338" y="246625"/>
                  </a:lnTo>
                  <a:lnTo>
                    <a:pt x="89748" y="230111"/>
                  </a:lnTo>
                  <a:lnTo>
                    <a:pt x="114739" y="167136"/>
                  </a:lnTo>
                  <a:lnTo>
                    <a:pt x="123492" y="108154"/>
                  </a:lnTo>
                  <a:lnTo>
                    <a:pt x="124210" y="102055"/>
                  </a:lnTo>
                  <a:lnTo>
                    <a:pt x="124689" y="102668"/>
                  </a:lnTo>
                  <a:lnTo>
                    <a:pt x="131046" y="137274"/>
                  </a:lnTo>
                  <a:lnTo>
                    <a:pt x="145833" y="170066"/>
                  </a:lnTo>
                  <a:lnTo>
                    <a:pt x="170622" y="202010"/>
                  </a:lnTo>
                  <a:lnTo>
                    <a:pt x="200194" y="222522"/>
                  </a:lnTo>
                  <a:lnTo>
                    <a:pt x="208100" y="223924"/>
                  </a:lnTo>
                  <a:lnTo>
                    <a:pt x="214541" y="222518"/>
                  </a:lnTo>
                  <a:lnTo>
                    <a:pt x="230931" y="2126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72265" y="3966346"/>
              <a:ext cx="154933" cy="242386"/>
            </a:xfrm>
            <a:custGeom>
              <a:avLst/>
              <a:gdLst/>
              <a:ahLst/>
              <a:cxnLst/>
              <a:rect l="0" t="0" r="0" b="0"/>
              <a:pathLst>
                <a:path w="154933" h="242386">
                  <a:moveTo>
                    <a:pt x="19392" y="63501"/>
                  </a:moveTo>
                  <a:lnTo>
                    <a:pt x="24981" y="122119"/>
                  </a:lnTo>
                  <a:lnTo>
                    <a:pt x="30115" y="175122"/>
                  </a:lnTo>
                  <a:lnTo>
                    <a:pt x="38856" y="236995"/>
                  </a:lnTo>
                  <a:lnTo>
                    <a:pt x="37048" y="242335"/>
                  </a:lnTo>
                  <a:lnTo>
                    <a:pt x="33502" y="242385"/>
                  </a:lnTo>
                  <a:lnTo>
                    <a:pt x="28799" y="238909"/>
                  </a:lnTo>
                  <a:lnTo>
                    <a:pt x="16590" y="217250"/>
                  </a:lnTo>
                  <a:lnTo>
                    <a:pt x="6761" y="156783"/>
                  </a:lnTo>
                  <a:lnTo>
                    <a:pt x="0" y="101814"/>
                  </a:lnTo>
                  <a:lnTo>
                    <a:pt x="4417" y="59906"/>
                  </a:lnTo>
                  <a:lnTo>
                    <a:pt x="18724" y="23442"/>
                  </a:lnTo>
                  <a:lnTo>
                    <a:pt x="37422" y="7483"/>
                  </a:lnTo>
                  <a:lnTo>
                    <a:pt x="48960" y="1589"/>
                  </a:lnTo>
                  <a:lnTo>
                    <a:pt x="61331" y="0"/>
                  </a:lnTo>
                  <a:lnTo>
                    <a:pt x="87554" y="4473"/>
                  </a:lnTo>
                  <a:lnTo>
                    <a:pt x="108568" y="17379"/>
                  </a:lnTo>
                  <a:lnTo>
                    <a:pt x="141122" y="54261"/>
                  </a:lnTo>
                  <a:lnTo>
                    <a:pt x="149533" y="77722"/>
                  </a:lnTo>
                  <a:lnTo>
                    <a:pt x="154932" y="136501"/>
                  </a:lnTo>
                  <a:lnTo>
                    <a:pt x="150279" y="175988"/>
                  </a:lnTo>
                  <a:lnTo>
                    <a:pt x="135205" y="2109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77874" y="3682313"/>
              <a:ext cx="161224" cy="526170"/>
            </a:xfrm>
            <a:custGeom>
              <a:avLst/>
              <a:gdLst/>
              <a:ahLst/>
              <a:cxnLst/>
              <a:rect l="0" t="0" r="0" b="0"/>
              <a:pathLst>
                <a:path w="161224" h="526170">
                  <a:moveTo>
                    <a:pt x="129637" y="400178"/>
                  </a:moveTo>
                  <a:lnTo>
                    <a:pt x="129637" y="377821"/>
                  </a:lnTo>
                  <a:lnTo>
                    <a:pt x="118459" y="347150"/>
                  </a:lnTo>
                  <a:lnTo>
                    <a:pt x="103612" y="332546"/>
                  </a:lnTo>
                  <a:lnTo>
                    <a:pt x="94740" y="327014"/>
                  </a:lnTo>
                  <a:lnTo>
                    <a:pt x="75523" y="323986"/>
                  </a:lnTo>
                  <a:lnTo>
                    <a:pt x="65485" y="324817"/>
                  </a:lnTo>
                  <a:lnTo>
                    <a:pt x="48093" y="331979"/>
                  </a:lnTo>
                  <a:lnTo>
                    <a:pt x="40180" y="337164"/>
                  </a:lnTo>
                  <a:lnTo>
                    <a:pt x="17863" y="366819"/>
                  </a:lnTo>
                  <a:lnTo>
                    <a:pt x="2023" y="410830"/>
                  </a:lnTo>
                  <a:lnTo>
                    <a:pt x="0" y="437668"/>
                  </a:lnTo>
                  <a:lnTo>
                    <a:pt x="8234" y="489081"/>
                  </a:lnTo>
                  <a:lnTo>
                    <a:pt x="20698" y="510270"/>
                  </a:lnTo>
                  <a:lnTo>
                    <a:pt x="28936" y="519196"/>
                  </a:lnTo>
                  <a:lnTo>
                    <a:pt x="37937" y="523977"/>
                  </a:lnTo>
                  <a:lnTo>
                    <a:pt x="57296" y="526169"/>
                  </a:lnTo>
                  <a:lnTo>
                    <a:pt x="77599" y="520125"/>
                  </a:lnTo>
                  <a:lnTo>
                    <a:pt x="87926" y="515237"/>
                  </a:lnTo>
                  <a:lnTo>
                    <a:pt x="102520" y="500448"/>
                  </a:lnTo>
                  <a:lnTo>
                    <a:pt x="126500" y="449820"/>
                  </a:lnTo>
                  <a:lnTo>
                    <a:pt x="142486" y="403058"/>
                  </a:lnTo>
                  <a:lnTo>
                    <a:pt x="149432" y="347609"/>
                  </a:lnTo>
                  <a:lnTo>
                    <a:pt x="158548" y="285765"/>
                  </a:lnTo>
                  <a:lnTo>
                    <a:pt x="160695" y="228489"/>
                  </a:lnTo>
                  <a:lnTo>
                    <a:pt x="161119" y="169775"/>
                  </a:lnTo>
                  <a:lnTo>
                    <a:pt x="160022" y="116661"/>
                  </a:lnTo>
                  <a:lnTo>
                    <a:pt x="149764" y="59255"/>
                  </a:lnTo>
                  <a:lnTo>
                    <a:pt x="136473" y="3462"/>
                  </a:lnTo>
                  <a:lnTo>
                    <a:pt x="133024" y="0"/>
                  </a:lnTo>
                  <a:lnTo>
                    <a:pt x="129556" y="2371"/>
                  </a:lnTo>
                  <a:lnTo>
                    <a:pt x="126074" y="8631"/>
                  </a:lnTo>
                  <a:lnTo>
                    <a:pt x="120485" y="69111"/>
                  </a:lnTo>
                  <a:lnTo>
                    <a:pt x="119517" y="129338"/>
                  </a:lnTo>
                  <a:lnTo>
                    <a:pt x="119290" y="174910"/>
                  </a:lnTo>
                  <a:lnTo>
                    <a:pt x="119190" y="219340"/>
                  </a:lnTo>
                  <a:lnTo>
                    <a:pt x="119145" y="262484"/>
                  </a:lnTo>
                  <a:lnTo>
                    <a:pt x="120290" y="322724"/>
                  </a:lnTo>
                  <a:lnTo>
                    <a:pt x="127444" y="379418"/>
                  </a:lnTo>
                  <a:lnTo>
                    <a:pt x="134794" y="429742"/>
                  </a:lnTo>
                  <a:lnTo>
                    <a:pt x="144018" y="445683"/>
                  </a:lnTo>
                  <a:lnTo>
                    <a:pt x="161223" y="4633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52334" y="3987185"/>
              <a:ext cx="168436" cy="227797"/>
            </a:xfrm>
            <a:custGeom>
              <a:avLst/>
              <a:gdLst/>
              <a:ahLst/>
              <a:cxnLst/>
              <a:rect l="0" t="0" r="0" b="0"/>
              <a:pathLst>
                <a:path w="168436" h="227797">
                  <a:moveTo>
                    <a:pt x="123634" y="21606"/>
                  </a:moveTo>
                  <a:lnTo>
                    <a:pt x="112455" y="4838"/>
                  </a:lnTo>
                  <a:lnTo>
                    <a:pt x="105654" y="1069"/>
                  </a:lnTo>
                  <a:lnTo>
                    <a:pt x="88736" y="0"/>
                  </a:lnTo>
                  <a:lnTo>
                    <a:pt x="59481" y="5975"/>
                  </a:lnTo>
                  <a:lnTo>
                    <a:pt x="42089" y="21288"/>
                  </a:lnTo>
                  <a:lnTo>
                    <a:pt x="17449" y="63657"/>
                  </a:lnTo>
                  <a:lnTo>
                    <a:pt x="2486" y="106991"/>
                  </a:lnTo>
                  <a:lnTo>
                    <a:pt x="0" y="144651"/>
                  </a:lnTo>
                  <a:lnTo>
                    <a:pt x="3565" y="167540"/>
                  </a:lnTo>
                  <a:lnTo>
                    <a:pt x="15288" y="186291"/>
                  </a:lnTo>
                  <a:lnTo>
                    <a:pt x="45820" y="217393"/>
                  </a:lnTo>
                  <a:lnTo>
                    <a:pt x="66433" y="225606"/>
                  </a:lnTo>
                  <a:lnTo>
                    <a:pt x="78481" y="227796"/>
                  </a:lnTo>
                  <a:lnTo>
                    <a:pt x="101226" y="223990"/>
                  </a:lnTo>
                  <a:lnTo>
                    <a:pt x="121863" y="213330"/>
                  </a:lnTo>
                  <a:lnTo>
                    <a:pt x="138835" y="196894"/>
                  </a:lnTo>
                  <a:lnTo>
                    <a:pt x="155954" y="167910"/>
                  </a:lnTo>
                  <a:lnTo>
                    <a:pt x="168435" y="131505"/>
                  </a:lnTo>
                  <a:lnTo>
                    <a:pt x="168364" y="85494"/>
                  </a:lnTo>
                  <a:lnTo>
                    <a:pt x="155344" y="45995"/>
                  </a:lnTo>
                  <a:lnTo>
                    <a:pt x="143186" y="29326"/>
                  </a:lnTo>
                  <a:lnTo>
                    <a:pt x="123634" y="11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674504" y="3924563"/>
              <a:ext cx="101506" cy="247631"/>
            </a:xfrm>
            <a:custGeom>
              <a:avLst/>
              <a:gdLst/>
              <a:ahLst/>
              <a:cxnLst/>
              <a:rect l="0" t="0" r="0" b="0"/>
              <a:pathLst>
                <a:path w="101506" h="247631">
                  <a:moveTo>
                    <a:pt x="17277" y="126342"/>
                  </a:moveTo>
                  <a:lnTo>
                    <a:pt x="35236" y="189770"/>
                  </a:lnTo>
                  <a:lnTo>
                    <a:pt x="52427" y="242189"/>
                  </a:lnTo>
                  <a:lnTo>
                    <a:pt x="52408" y="246857"/>
                  </a:lnTo>
                  <a:lnTo>
                    <a:pt x="50056" y="247630"/>
                  </a:lnTo>
                  <a:lnTo>
                    <a:pt x="46149" y="245805"/>
                  </a:lnTo>
                  <a:lnTo>
                    <a:pt x="38688" y="231299"/>
                  </a:lnTo>
                  <a:lnTo>
                    <a:pt x="13598" y="177771"/>
                  </a:lnTo>
                  <a:lnTo>
                    <a:pt x="0" y="125409"/>
                  </a:lnTo>
                  <a:lnTo>
                    <a:pt x="459" y="83952"/>
                  </a:lnTo>
                  <a:lnTo>
                    <a:pt x="6293" y="58369"/>
                  </a:lnTo>
                  <a:lnTo>
                    <a:pt x="16686" y="39200"/>
                  </a:lnTo>
                  <a:lnTo>
                    <a:pt x="41279" y="15254"/>
                  </a:lnTo>
                  <a:lnTo>
                    <a:pt x="63819" y="6779"/>
                  </a:lnTo>
                  <a:lnTo>
                    <a:pt x="1015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810279" y="3973316"/>
              <a:ext cx="250001" cy="309217"/>
            </a:xfrm>
            <a:custGeom>
              <a:avLst/>
              <a:gdLst/>
              <a:ahLst/>
              <a:cxnLst/>
              <a:rect l="0" t="0" r="0" b="0"/>
              <a:pathLst>
                <a:path w="250001" h="309217">
                  <a:moveTo>
                    <a:pt x="176300" y="109174"/>
                  </a:moveTo>
                  <a:lnTo>
                    <a:pt x="161646" y="50557"/>
                  </a:lnTo>
                  <a:lnTo>
                    <a:pt x="145962" y="15767"/>
                  </a:lnTo>
                  <a:lnTo>
                    <a:pt x="136187" y="8298"/>
                  </a:lnTo>
                  <a:lnTo>
                    <a:pt x="109729" y="0"/>
                  </a:lnTo>
                  <a:lnTo>
                    <a:pt x="87831" y="2551"/>
                  </a:lnTo>
                  <a:lnTo>
                    <a:pt x="62350" y="17141"/>
                  </a:lnTo>
                  <a:lnTo>
                    <a:pt x="32779" y="43032"/>
                  </a:lnTo>
                  <a:lnTo>
                    <a:pt x="17052" y="69299"/>
                  </a:lnTo>
                  <a:lnTo>
                    <a:pt x="2428" y="118022"/>
                  </a:lnTo>
                  <a:lnTo>
                    <a:pt x="0" y="157679"/>
                  </a:lnTo>
                  <a:lnTo>
                    <a:pt x="7340" y="192176"/>
                  </a:lnTo>
                  <a:lnTo>
                    <a:pt x="17758" y="213914"/>
                  </a:lnTo>
                  <a:lnTo>
                    <a:pt x="26152" y="221115"/>
                  </a:lnTo>
                  <a:lnTo>
                    <a:pt x="47956" y="229115"/>
                  </a:lnTo>
                  <a:lnTo>
                    <a:pt x="57982" y="228909"/>
                  </a:lnTo>
                  <a:lnTo>
                    <a:pt x="75361" y="222441"/>
                  </a:lnTo>
                  <a:lnTo>
                    <a:pt x="98299" y="200057"/>
                  </a:lnTo>
                  <a:lnTo>
                    <a:pt x="118605" y="152646"/>
                  </a:lnTo>
                  <a:lnTo>
                    <a:pt x="130762" y="98221"/>
                  </a:lnTo>
                  <a:lnTo>
                    <a:pt x="133735" y="37758"/>
                  </a:lnTo>
                  <a:lnTo>
                    <a:pt x="148823" y="99488"/>
                  </a:lnTo>
                  <a:lnTo>
                    <a:pt x="163550" y="150502"/>
                  </a:lnTo>
                  <a:lnTo>
                    <a:pt x="187776" y="209451"/>
                  </a:lnTo>
                  <a:lnTo>
                    <a:pt x="222049" y="272508"/>
                  </a:lnTo>
                  <a:lnTo>
                    <a:pt x="250000" y="309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495765" y="126341"/>
            <a:ext cx="2880169" cy="852810"/>
            <a:chOff x="495765" y="126341"/>
            <a:chExt cx="2880169" cy="852810"/>
          </a:xfrm>
        </p:grpSpPr>
        <p:sp>
          <p:nvSpPr>
            <p:cNvPr id="94" name="Freeform 93"/>
            <p:cNvSpPr/>
            <p:nvPr/>
          </p:nvSpPr>
          <p:spPr>
            <a:xfrm>
              <a:off x="495765" y="126341"/>
              <a:ext cx="220173" cy="852810"/>
            </a:xfrm>
            <a:custGeom>
              <a:avLst/>
              <a:gdLst/>
              <a:ahLst/>
              <a:cxnLst/>
              <a:rect l="0" t="0" r="0" b="0"/>
              <a:pathLst>
                <a:path w="220173" h="852810">
                  <a:moveTo>
                    <a:pt x="157001" y="0"/>
                  </a:moveTo>
                  <a:lnTo>
                    <a:pt x="145823" y="11179"/>
                  </a:lnTo>
                  <a:lnTo>
                    <a:pt x="116568" y="73218"/>
                  </a:lnTo>
                  <a:lnTo>
                    <a:pt x="86181" y="126279"/>
                  </a:lnTo>
                  <a:lnTo>
                    <a:pt x="58898" y="186212"/>
                  </a:lnTo>
                  <a:lnTo>
                    <a:pt x="38162" y="241721"/>
                  </a:lnTo>
                  <a:lnTo>
                    <a:pt x="23736" y="299825"/>
                  </a:lnTo>
                  <a:lnTo>
                    <a:pt x="9621" y="360695"/>
                  </a:lnTo>
                  <a:lnTo>
                    <a:pt x="2199" y="414539"/>
                  </a:lnTo>
                  <a:lnTo>
                    <a:pt x="0" y="474947"/>
                  </a:lnTo>
                  <a:lnTo>
                    <a:pt x="2468" y="527940"/>
                  </a:lnTo>
                  <a:lnTo>
                    <a:pt x="17068" y="590749"/>
                  </a:lnTo>
                  <a:lnTo>
                    <a:pt x="30748" y="648142"/>
                  </a:lnTo>
                  <a:lnTo>
                    <a:pt x="38887" y="670599"/>
                  </a:lnTo>
                  <a:lnTo>
                    <a:pt x="76697" y="733328"/>
                  </a:lnTo>
                  <a:lnTo>
                    <a:pt x="126839" y="789224"/>
                  </a:lnTo>
                  <a:lnTo>
                    <a:pt x="167811" y="817329"/>
                  </a:lnTo>
                  <a:lnTo>
                    <a:pt x="196079" y="833717"/>
                  </a:lnTo>
                  <a:lnTo>
                    <a:pt x="220172" y="8528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9725" y="410611"/>
              <a:ext cx="457505" cy="428645"/>
            </a:xfrm>
            <a:custGeom>
              <a:avLst/>
              <a:gdLst/>
              <a:ahLst/>
              <a:cxnLst/>
              <a:rect l="0" t="0" r="0" b="0"/>
              <a:pathLst>
                <a:path w="457505" h="428645">
                  <a:moveTo>
                    <a:pt x="15684" y="0"/>
                  </a:moveTo>
                  <a:lnTo>
                    <a:pt x="7351" y="48931"/>
                  </a:lnTo>
                  <a:lnTo>
                    <a:pt x="0" y="108061"/>
                  </a:lnTo>
                  <a:lnTo>
                    <a:pt x="1808" y="156280"/>
                  </a:lnTo>
                  <a:lnTo>
                    <a:pt x="11730" y="217740"/>
                  </a:lnTo>
                  <a:lnTo>
                    <a:pt x="16852" y="267807"/>
                  </a:lnTo>
                  <a:lnTo>
                    <a:pt x="35239" y="330887"/>
                  </a:lnTo>
                  <a:lnTo>
                    <a:pt x="44262" y="354121"/>
                  </a:lnTo>
                  <a:lnTo>
                    <a:pt x="56071" y="372247"/>
                  </a:lnTo>
                  <a:lnTo>
                    <a:pt x="72238" y="384982"/>
                  </a:lnTo>
                  <a:lnTo>
                    <a:pt x="81463" y="390015"/>
                  </a:lnTo>
                  <a:lnTo>
                    <a:pt x="91122" y="391031"/>
                  </a:lnTo>
                  <a:lnTo>
                    <a:pt x="111213" y="385921"/>
                  </a:lnTo>
                  <a:lnTo>
                    <a:pt x="136666" y="369891"/>
                  </a:lnTo>
                  <a:lnTo>
                    <a:pt x="159025" y="339144"/>
                  </a:lnTo>
                  <a:lnTo>
                    <a:pt x="183143" y="281444"/>
                  </a:lnTo>
                  <a:lnTo>
                    <a:pt x="201556" y="222113"/>
                  </a:lnTo>
                  <a:lnTo>
                    <a:pt x="208648" y="200492"/>
                  </a:lnTo>
                  <a:lnTo>
                    <a:pt x="211007" y="199172"/>
                  </a:lnTo>
                  <a:lnTo>
                    <a:pt x="213628" y="213303"/>
                  </a:lnTo>
                  <a:lnTo>
                    <a:pt x="216481" y="268865"/>
                  </a:lnTo>
                  <a:lnTo>
                    <a:pt x="225178" y="310771"/>
                  </a:lnTo>
                  <a:lnTo>
                    <a:pt x="249523" y="373417"/>
                  </a:lnTo>
                  <a:lnTo>
                    <a:pt x="263502" y="394470"/>
                  </a:lnTo>
                  <a:lnTo>
                    <a:pt x="281413" y="410457"/>
                  </a:lnTo>
                  <a:lnTo>
                    <a:pt x="301072" y="421461"/>
                  </a:lnTo>
                  <a:lnTo>
                    <a:pt x="343049" y="428644"/>
                  </a:lnTo>
                  <a:lnTo>
                    <a:pt x="366290" y="424085"/>
                  </a:lnTo>
                  <a:lnTo>
                    <a:pt x="395648" y="405245"/>
                  </a:lnTo>
                  <a:lnTo>
                    <a:pt x="415014" y="385999"/>
                  </a:lnTo>
                  <a:lnTo>
                    <a:pt x="437901" y="348857"/>
                  </a:lnTo>
                  <a:lnTo>
                    <a:pt x="451441" y="308216"/>
                  </a:lnTo>
                  <a:lnTo>
                    <a:pt x="456609" y="249442"/>
                  </a:lnTo>
                  <a:lnTo>
                    <a:pt x="457504" y="199081"/>
                  </a:lnTo>
                  <a:lnTo>
                    <a:pt x="454650" y="150234"/>
                  </a:lnTo>
                  <a:lnTo>
                    <a:pt x="443204" y="91807"/>
                  </a:lnTo>
                  <a:lnTo>
                    <a:pt x="436824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15716" y="379025"/>
              <a:ext cx="229568" cy="441338"/>
            </a:xfrm>
            <a:custGeom>
              <a:avLst/>
              <a:gdLst/>
              <a:ahLst/>
              <a:cxnLst/>
              <a:rect l="0" t="0" r="0" b="0"/>
              <a:pathLst>
                <a:path w="229568" h="441338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27784"/>
                  </a:lnTo>
                  <a:lnTo>
                    <a:pt x="16907" y="179412"/>
                  </a:lnTo>
                  <a:lnTo>
                    <a:pt x="26880" y="231754"/>
                  </a:lnTo>
                  <a:lnTo>
                    <a:pt x="37244" y="284307"/>
                  </a:lnTo>
                  <a:lnTo>
                    <a:pt x="44604" y="333804"/>
                  </a:lnTo>
                  <a:lnTo>
                    <a:pt x="52680" y="392450"/>
                  </a:lnTo>
                  <a:lnTo>
                    <a:pt x="56587" y="434996"/>
                  </a:lnTo>
                  <a:lnTo>
                    <a:pt x="55965" y="440906"/>
                  </a:lnTo>
                  <a:lnTo>
                    <a:pt x="54381" y="441337"/>
                  </a:lnTo>
                  <a:lnTo>
                    <a:pt x="52155" y="438114"/>
                  </a:lnTo>
                  <a:lnTo>
                    <a:pt x="48290" y="375254"/>
                  </a:lnTo>
                  <a:lnTo>
                    <a:pt x="47819" y="313680"/>
                  </a:lnTo>
                  <a:lnTo>
                    <a:pt x="59171" y="253784"/>
                  </a:lnTo>
                  <a:lnTo>
                    <a:pt x="78045" y="210788"/>
                  </a:lnTo>
                  <a:lnTo>
                    <a:pt x="85478" y="204866"/>
                  </a:lnTo>
                  <a:lnTo>
                    <a:pt x="93944" y="202088"/>
                  </a:lnTo>
                  <a:lnTo>
                    <a:pt x="112708" y="202121"/>
                  </a:lnTo>
                  <a:lnTo>
                    <a:pt x="132746" y="206035"/>
                  </a:lnTo>
                  <a:lnTo>
                    <a:pt x="150231" y="217913"/>
                  </a:lnTo>
                  <a:lnTo>
                    <a:pt x="194860" y="274386"/>
                  </a:lnTo>
                  <a:lnTo>
                    <a:pt x="221760" y="326469"/>
                  </a:lnTo>
                  <a:lnTo>
                    <a:pt x="229567" y="347479"/>
                  </a:lnTo>
                  <a:lnTo>
                    <a:pt x="22668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517167" y="558010"/>
              <a:ext cx="206818" cy="258750"/>
            </a:xfrm>
            <a:custGeom>
              <a:avLst/>
              <a:gdLst/>
              <a:ahLst/>
              <a:cxnLst/>
              <a:rect l="0" t="0" r="0" b="0"/>
              <a:pathLst>
                <a:path w="206818" h="258750">
                  <a:moveTo>
                    <a:pt x="104221" y="31585"/>
                  </a:moveTo>
                  <a:lnTo>
                    <a:pt x="87454" y="25996"/>
                  </a:lnTo>
                  <a:lnTo>
                    <a:pt x="80175" y="26689"/>
                  </a:lnTo>
                  <a:lnTo>
                    <a:pt x="39039" y="50799"/>
                  </a:lnTo>
                  <a:lnTo>
                    <a:pt x="25339" y="67031"/>
                  </a:lnTo>
                  <a:lnTo>
                    <a:pt x="7011" y="106047"/>
                  </a:lnTo>
                  <a:lnTo>
                    <a:pt x="0" y="169481"/>
                  </a:lnTo>
                  <a:lnTo>
                    <a:pt x="1749" y="195817"/>
                  </a:lnTo>
                  <a:lnTo>
                    <a:pt x="15887" y="229205"/>
                  </a:lnTo>
                  <a:lnTo>
                    <a:pt x="28307" y="246538"/>
                  </a:lnTo>
                  <a:lnTo>
                    <a:pt x="47865" y="255802"/>
                  </a:lnTo>
                  <a:lnTo>
                    <a:pt x="70985" y="258749"/>
                  </a:lnTo>
                  <a:lnTo>
                    <a:pt x="92959" y="256159"/>
                  </a:lnTo>
                  <a:lnTo>
                    <a:pt x="125061" y="242535"/>
                  </a:lnTo>
                  <a:lnTo>
                    <a:pt x="173776" y="203276"/>
                  </a:lnTo>
                  <a:lnTo>
                    <a:pt x="189691" y="176823"/>
                  </a:lnTo>
                  <a:lnTo>
                    <a:pt x="204379" y="135274"/>
                  </a:lnTo>
                  <a:lnTo>
                    <a:pt x="206817" y="97923"/>
                  </a:lnTo>
                  <a:lnTo>
                    <a:pt x="199481" y="64109"/>
                  </a:lnTo>
                  <a:lnTo>
                    <a:pt x="189063" y="42531"/>
                  </a:lnTo>
                  <a:lnTo>
                    <a:pt x="173514" y="27481"/>
                  </a:lnTo>
                  <a:lnTo>
                    <a:pt x="134936" y="8288"/>
                  </a:lnTo>
                  <a:lnTo>
                    <a:pt x="9369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810901" y="789637"/>
              <a:ext cx="50056" cy="178985"/>
            </a:xfrm>
            <a:custGeom>
              <a:avLst/>
              <a:gdLst/>
              <a:ahLst/>
              <a:cxnLst/>
              <a:rect l="0" t="0" r="0" b="0"/>
              <a:pathLst>
                <a:path w="50056" h="178985">
                  <a:moveTo>
                    <a:pt x="0" y="0"/>
                  </a:moveTo>
                  <a:lnTo>
                    <a:pt x="34747" y="61110"/>
                  </a:lnTo>
                  <a:lnTo>
                    <a:pt x="46820" y="95316"/>
                  </a:lnTo>
                  <a:lnTo>
                    <a:pt x="50055" y="121131"/>
                  </a:lnTo>
                  <a:lnTo>
                    <a:pt x="45253" y="141963"/>
                  </a:lnTo>
                  <a:lnTo>
                    <a:pt x="35320" y="157851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078504" y="536953"/>
              <a:ext cx="353579" cy="260016"/>
            </a:xfrm>
            <a:custGeom>
              <a:avLst/>
              <a:gdLst/>
              <a:ahLst/>
              <a:cxnLst/>
              <a:rect l="0" t="0" r="0" b="0"/>
              <a:pathLst>
                <a:path w="353579" h="260016">
                  <a:moveTo>
                    <a:pt x="16667" y="31585"/>
                  </a:moveTo>
                  <a:lnTo>
                    <a:pt x="5488" y="42764"/>
                  </a:lnTo>
                  <a:lnTo>
                    <a:pt x="0" y="63850"/>
                  </a:lnTo>
                  <a:lnTo>
                    <a:pt x="30" y="102366"/>
                  </a:lnTo>
                  <a:lnTo>
                    <a:pt x="6504" y="164779"/>
                  </a:lnTo>
                  <a:lnTo>
                    <a:pt x="20686" y="220614"/>
                  </a:lnTo>
                  <a:lnTo>
                    <a:pt x="36445" y="246951"/>
                  </a:lnTo>
                  <a:lnTo>
                    <a:pt x="43890" y="251202"/>
                  </a:lnTo>
                  <a:lnTo>
                    <a:pt x="61521" y="252805"/>
                  </a:lnTo>
                  <a:lnTo>
                    <a:pt x="69966" y="249255"/>
                  </a:lnTo>
                  <a:lnTo>
                    <a:pt x="93031" y="227491"/>
                  </a:lnTo>
                  <a:lnTo>
                    <a:pt x="118665" y="188696"/>
                  </a:lnTo>
                  <a:lnTo>
                    <a:pt x="139066" y="129527"/>
                  </a:lnTo>
                  <a:lnTo>
                    <a:pt x="146326" y="106701"/>
                  </a:lnTo>
                  <a:lnTo>
                    <a:pt x="149899" y="102719"/>
                  </a:lnTo>
                  <a:lnTo>
                    <a:pt x="153452" y="103574"/>
                  </a:lnTo>
                  <a:lnTo>
                    <a:pt x="156990" y="107654"/>
                  </a:lnTo>
                  <a:lnTo>
                    <a:pt x="174586" y="165764"/>
                  </a:lnTo>
                  <a:lnTo>
                    <a:pt x="182779" y="187147"/>
                  </a:lnTo>
                  <a:lnTo>
                    <a:pt x="213814" y="232933"/>
                  </a:lnTo>
                  <a:lnTo>
                    <a:pt x="230630" y="247025"/>
                  </a:lnTo>
                  <a:lnTo>
                    <a:pt x="250972" y="256018"/>
                  </a:lnTo>
                  <a:lnTo>
                    <a:pt x="275610" y="260015"/>
                  </a:lnTo>
                  <a:lnTo>
                    <a:pt x="295919" y="255552"/>
                  </a:lnTo>
                  <a:lnTo>
                    <a:pt x="304610" y="251087"/>
                  </a:lnTo>
                  <a:lnTo>
                    <a:pt x="317387" y="233647"/>
                  </a:lnTo>
                  <a:lnTo>
                    <a:pt x="345000" y="170845"/>
                  </a:lnTo>
                  <a:lnTo>
                    <a:pt x="351884" y="115592"/>
                  </a:lnTo>
                  <a:lnTo>
                    <a:pt x="353244" y="59618"/>
                  </a:lnTo>
                  <a:lnTo>
                    <a:pt x="35357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495253" y="336911"/>
              <a:ext cx="231628" cy="472822"/>
            </a:xfrm>
            <a:custGeom>
              <a:avLst/>
              <a:gdLst/>
              <a:ahLst/>
              <a:cxnLst/>
              <a:rect l="0" t="0" r="0" b="0"/>
              <a:pathLst>
                <a:path w="231628" h="472822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9066" y="163205"/>
                  </a:lnTo>
                  <a:lnTo>
                    <a:pt x="15685" y="222662"/>
                  </a:lnTo>
                  <a:lnTo>
                    <a:pt x="19465" y="284733"/>
                  </a:lnTo>
                  <a:lnTo>
                    <a:pt x="29149" y="345713"/>
                  </a:lnTo>
                  <a:lnTo>
                    <a:pt x="39207" y="408537"/>
                  </a:lnTo>
                  <a:lnTo>
                    <a:pt x="41540" y="466354"/>
                  </a:lnTo>
                  <a:lnTo>
                    <a:pt x="40562" y="472340"/>
                  </a:lnTo>
                  <a:lnTo>
                    <a:pt x="38740" y="472821"/>
                  </a:lnTo>
                  <a:lnTo>
                    <a:pt x="36355" y="469632"/>
                  </a:lnTo>
                  <a:lnTo>
                    <a:pt x="32214" y="415163"/>
                  </a:lnTo>
                  <a:lnTo>
                    <a:pt x="31710" y="355359"/>
                  </a:lnTo>
                  <a:lnTo>
                    <a:pt x="37212" y="318201"/>
                  </a:lnTo>
                  <a:lnTo>
                    <a:pt x="51840" y="284965"/>
                  </a:lnTo>
                  <a:lnTo>
                    <a:pt x="70992" y="258480"/>
                  </a:lnTo>
                  <a:lnTo>
                    <a:pt x="97074" y="241403"/>
                  </a:lnTo>
                  <a:lnTo>
                    <a:pt x="119963" y="239092"/>
                  </a:lnTo>
                  <a:lnTo>
                    <a:pt x="132618" y="240113"/>
                  </a:lnTo>
                  <a:lnTo>
                    <a:pt x="156038" y="250607"/>
                  </a:lnTo>
                  <a:lnTo>
                    <a:pt x="175805" y="266969"/>
                  </a:lnTo>
                  <a:lnTo>
                    <a:pt x="198027" y="306069"/>
                  </a:lnTo>
                  <a:lnTo>
                    <a:pt x="217324" y="366473"/>
                  </a:lnTo>
                  <a:lnTo>
                    <a:pt x="228455" y="418314"/>
                  </a:lnTo>
                  <a:lnTo>
                    <a:pt x="231627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54591" y="555237"/>
              <a:ext cx="181440" cy="209273"/>
            </a:xfrm>
            <a:custGeom>
              <a:avLst/>
              <a:gdLst/>
              <a:ahLst/>
              <a:cxnLst/>
              <a:rect l="0" t="0" r="0" b="0"/>
              <a:pathLst>
                <a:path w="181440" h="209273">
                  <a:moveTo>
                    <a:pt x="130217" y="13301"/>
                  </a:moveTo>
                  <a:lnTo>
                    <a:pt x="119039" y="2123"/>
                  </a:lnTo>
                  <a:lnTo>
                    <a:pt x="112236" y="0"/>
                  </a:lnTo>
                  <a:lnTo>
                    <a:pt x="85895" y="2601"/>
                  </a:lnTo>
                  <a:lnTo>
                    <a:pt x="45553" y="17080"/>
                  </a:lnTo>
                  <a:lnTo>
                    <a:pt x="35170" y="22840"/>
                  </a:lnTo>
                  <a:lnTo>
                    <a:pt x="20513" y="38598"/>
                  </a:lnTo>
                  <a:lnTo>
                    <a:pt x="5685" y="70319"/>
                  </a:lnTo>
                  <a:lnTo>
                    <a:pt x="0" y="94795"/>
                  </a:lnTo>
                  <a:lnTo>
                    <a:pt x="5883" y="139103"/>
                  </a:lnTo>
                  <a:lnTo>
                    <a:pt x="12956" y="159290"/>
                  </a:lnTo>
                  <a:lnTo>
                    <a:pt x="43213" y="198657"/>
                  </a:lnTo>
                  <a:lnTo>
                    <a:pt x="63082" y="206816"/>
                  </a:lnTo>
                  <a:lnTo>
                    <a:pt x="86341" y="209272"/>
                  </a:lnTo>
                  <a:lnTo>
                    <a:pt x="140513" y="198307"/>
                  </a:lnTo>
                  <a:lnTo>
                    <a:pt x="158580" y="185603"/>
                  </a:lnTo>
                  <a:lnTo>
                    <a:pt x="166673" y="177302"/>
                  </a:lnTo>
                  <a:lnTo>
                    <a:pt x="175665" y="155601"/>
                  </a:lnTo>
                  <a:lnTo>
                    <a:pt x="181439" y="103541"/>
                  </a:lnTo>
                  <a:lnTo>
                    <a:pt x="176849" y="67725"/>
                  </a:lnTo>
                  <a:lnTo>
                    <a:pt x="162491" y="34886"/>
                  </a:lnTo>
                  <a:lnTo>
                    <a:pt x="146901" y="19775"/>
                  </a:lnTo>
                  <a:lnTo>
                    <a:pt x="119688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90093" y="556481"/>
              <a:ext cx="260473" cy="201571"/>
            </a:xfrm>
            <a:custGeom>
              <a:avLst/>
              <a:gdLst/>
              <a:ahLst/>
              <a:cxnLst/>
              <a:rect l="0" t="0" r="0" b="0"/>
              <a:pathLst>
                <a:path w="260473" h="201571">
                  <a:moveTo>
                    <a:pt x="0" y="64700"/>
                  </a:moveTo>
                  <a:lnTo>
                    <a:pt x="14654" y="119841"/>
                  </a:lnTo>
                  <a:lnTo>
                    <a:pt x="25858" y="168615"/>
                  </a:lnTo>
                  <a:lnTo>
                    <a:pt x="25427" y="169072"/>
                  </a:lnTo>
                  <a:lnTo>
                    <a:pt x="23970" y="165867"/>
                  </a:lnTo>
                  <a:lnTo>
                    <a:pt x="18321" y="114489"/>
                  </a:lnTo>
                  <a:lnTo>
                    <a:pt x="12068" y="60627"/>
                  </a:lnTo>
                  <a:lnTo>
                    <a:pt x="16574" y="24499"/>
                  </a:lnTo>
                  <a:lnTo>
                    <a:pt x="21578" y="15672"/>
                  </a:lnTo>
                  <a:lnTo>
                    <a:pt x="36496" y="2746"/>
                  </a:lnTo>
                  <a:lnTo>
                    <a:pt x="45388" y="0"/>
                  </a:lnTo>
                  <a:lnTo>
                    <a:pt x="64626" y="70"/>
                  </a:lnTo>
                  <a:lnTo>
                    <a:pt x="72330" y="4066"/>
                  </a:lnTo>
                  <a:lnTo>
                    <a:pt x="108275" y="48083"/>
                  </a:lnTo>
                  <a:lnTo>
                    <a:pt x="117532" y="66673"/>
                  </a:lnTo>
                  <a:lnTo>
                    <a:pt x="124602" y="106250"/>
                  </a:lnTo>
                  <a:lnTo>
                    <a:pt x="137693" y="44675"/>
                  </a:lnTo>
                  <a:lnTo>
                    <a:pt x="140928" y="33803"/>
                  </a:lnTo>
                  <a:lnTo>
                    <a:pt x="146595" y="25384"/>
                  </a:lnTo>
                  <a:lnTo>
                    <a:pt x="162249" y="12911"/>
                  </a:lnTo>
                  <a:lnTo>
                    <a:pt x="180905" y="9707"/>
                  </a:lnTo>
                  <a:lnTo>
                    <a:pt x="190793" y="10491"/>
                  </a:lnTo>
                  <a:lnTo>
                    <a:pt x="208019" y="17600"/>
                  </a:lnTo>
                  <a:lnTo>
                    <a:pt x="215889" y="22772"/>
                  </a:lnTo>
                  <a:lnTo>
                    <a:pt x="238142" y="52407"/>
                  </a:lnTo>
                  <a:lnTo>
                    <a:pt x="253964" y="85234"/>
                  </a:lnTo>
                  <a:lnTo>
                    <a:pt x="260472" y="122777"/>
                  </a:lnTo>
                  <a:lnTo>
                    <a:pt x="254518" y="176723"/>
                  </a:lnTo>
                  <a:lnTo>
                    <a:pt x="252684" y="201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00663" y="305326"/>
              <a:ext cx="175271" cy="652768"/>
            </a:xfrm>
            <a:custGeom>
              <a:avLst/>
              <a:gdLst/>
              <a:ahLst/>
              <a:cxnLst/>
              <a:rect l="0" t="0" r="0" b="0"/>
              <a:pathLst>
                <a:path w="175271" h="652768">
                  <a:moveTo>
                    <a:pt x="0" y="0"/>
                  </a:moveTo>
                  <a:lnTo>
                    <a:pt x="24046" y="27556"/>
                  </a:lnTo>
                  <a:lnTo>
                    <a:pt x="59593" y="86788"/>
                  </a:lnTo>
                  <a:lnTo>
                    <a:pt x="91628" y="128874"/>
                  </a:lnTo>
                  <a:lnTo>
                    <a:pt x="120297" y="181658"/>
                  </a:lnTo>
                  <a:lnTo>
                    <a:pt x="144472" y="237831"/>
                  </a:lnTo>
                  <a:lnTo>
                    <a:pt x="166448" y="294594"/>
                  </a:lnTo>
                  <a:lnTo>
                    <a:pt x="175270" y="350499"/>
                  </a:lnTo>
                  <a:lnTo>
                    <a:pt x="172295" y="405929"/>
                  </a:lnTo>
                  <a:lnTo>
                    <a:pt x="164004" y="459397"/>
                  </a:lnTo>
                  <a:lnTo>
                    <a:pt x="150722" y="513055"/>
                  </a:lnTo>
                  <a:lnTo>
                    <a:pt x="130594" y="563688"/>
                  </a:lnTo>
                  <a:lnTo>
                    <a:pt x="99106" y="618143"/>
                  </a:lnTo>
                  <a:lnTo>
                    <a:pt x="73699" y="6527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726466" y="843739"/>
            <a:ext cx="2474198" cy="145940"/>
            <a:chOff x="726466" y="843739"/>
            <a:chExt cx="2474198" cy="145940"/>
          </a:xfrm>
        </p:grpSpPr>
        <p:sp>
          <p:nvSpPr>
            <p:cNvPr id="105" name="Freeform 104"/>
            <p:cNvSpPr/>
            <p:nvPr/>
          </p:nvSpPr>
          <p:spPr>
            <a:xfrm>
              <a:off x="2263626" y="843739"/>
              <a:ext cx="937038" cy="40655"/>
            </a:xfrm>
            <a:custGeom>
              <a:avLst/>
              <a:gdLst/>
              <a:ahLst/>
              <a:cxnLst/>
              <a:rect l="0" t="0" r="0" b="0"/>
              <a:pathLst>
                <a:path w="937038" h="40655">
                  <a:moveTo>
                    <a:pt x="937037" y="40654"/>
                  </a:moveTo>
                  <a:lnTo>
                    <a:pt x="909481" y="33419"/>
                  </a:lnTo>
                  <a:lnTo>
                    <a:pt x="853258" y="30776"/>
                  </a:lnTo>
                  <a:lnTo>
                    <a:pt x="791156" y="30254"/>
                  </a:lnTo>
                  <a:lnTo>
                    <a:pt x="728630" y="22916"/>
                  </a:lnTo>
                  <a:lnTo>
                    <a:pt x="672516" y="20581"/>
                  </a:lnTo>
                  <a:lnTo>
                    <a:pt x="618325" y="19889"/>
                  </a:lnTo>
                  <a:lnTo>
                    <a:pt x="564053" y="18514"/>
                  </a:lnTo>
                  <a:lnTo>
                    <a:pt x="506379" y="12387"/>
                  </a:lnTo>
                  <a:lnTo>
                    <a:pt x="457445" y="10052"/>
                  </a:lnTo>
                  <a:lnTo>
                    <a:pt x="406421" y="9360"/>
                  </a:lnTo>
                  <a:lnTo>
                    <a:pt x="355428" y="9155"/>
                  </a:lnTo>
                  <a:lnTo>
                    <a:pt x="295683" y="5966"/>
                  </a:lnTo>
                  <a:lnTo>
                    <a:pt x="238821" y="7"/>
                  </a:lnTo>
                  <a:lnTo>
                    <a:pt x="182529" y="0"/>
                  </a:lnTo>
                  <a:lnTo>
                    <a:pt x="126349" y="6931"/>
                  </a:lnTo>
                  <a:lnTo>
                    <a:pt x="70192" y="8647"/>
                  </a:lnTo>
                  <a:lnTo>
                    <a:pt x="17693" y="17346"/>
                  </a:lnTo>
                  <a:lnTo>
                    <a:pt x="0" y="195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26466" y="937059"/>
              <a:ext cx="905452" cy="52620"/>
            </a:xfrm>
            <a:custGeom>
              <a:avLst/>
              <a:gdLst/>
              <a:ahLst/>
              <a:cxnLst/>
              <a:rect l="0" t="0" r="0" b="0"/>
              <a:pathLst>
                <a:path w="905452" h="52620">
                  <a:moveTo>
                    <a:pt x="905451" y="52619"/>
                  </a:moveTo>
                  <a:lnTo>
                    <a:pt x="843358" y="47030"/>
                  </a:lnTo>
                  <a:lnTo>
                    <a:pt x="794246" y="43554"/>
                  </a:lnTo>
                  <a:lnTo>
                    <a:pt x="746419" y="36935"/>
                  </a:lnTo>
                  <a:lnTo>
                    <a:pt x="697023" y="33154"/>
                  </a:lnTo>
                  <a:lnTo>
                    <a:pt x="642401" y="23471"/>
                  </a:lnTo>
                  <a:lnTo>
                    <a:pt x="593413" y="13697"/>
                  </a:lnTo>
                  <a:lnTo>
                    <a:pt x="533795" y="4562"/>
                  </a:lnTo>
                  <a:lnTo>
                    <a:pt x="488366" y="2015"/>
                  </a:lnTo>
                  <a:lnTo>
                    <a:pt x="443999" y="883"/>
                  </a:lnTo>
                  <a:lnTo>
                    <a:pt x="385799" y="245"/>
                  </a:lnTo>
                  <a:lnTo>
                    <a:pt x="332680" y="56"/>
                  </a:lnTo>
                  <a:lnTo>
                    <a:pt x="269367" y="0"/>
                  </a:lnTo>
                  <a:lnTo>
                    <a:pt x="223834" y="1157"/>
                  </a:lnTo>
                  <a:lnTo>
                    <a:pt x="180200" y="5571"/>
                  </a:lnTo>
                  <a:lnTo>
                    <a:pt x="134291" y="11432"/>
                  </a:lnTo>
                  <a:lnTo>
                    <a:pt x="88931" y="17936"/>
                  </a:lnTo>
                  <a:lnTo>
                    <a:pt x="35188" y="27005"/>
                  </a:lnTo>
                  <a:lnTo>
                    <a:pt x="0" y="315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039784" y="277327"/>
            <a:ext cx="198006" cy="358070"/>
          </a:xfrm>
          <a:custGeom>
            <a:avLst/>
            <a:gdLst/>
            <a:ahLst/>
            <a:cxnLst/>
            <a:rect l="0" t="0" r="0" b="0"/>
            <a:pathLst>
              <a:path w="198006" h="358070">
                <a:moveTo>
                  <a:pt x="40078" y="0"/>
                </a:moveTo>
                <a:lnTo>
                  <a:pt x="31744" y="37478"/>
                </a:lnTo>
                <a:lnTo>
                  <a:pt x="21433" y="94146"/>
                </a:lnTo>
                <a:lnTo>
                  <a:pt x="15023" y="115542"/>
                </a:lnTo>
                <a:lnTo>
                  <a:pt x="11677" y="119142"/>
                </a:lnTo>
                <a:lnTo>
                  <a:pt x="8275" y="118032"/>
                </a:lnTo>
                <a:lnTo>
                  <a:pt x="4838" y="113783"/>
                </a:lnTo>
                <a:lnTo>
                  <a:pt x="0" y="85446"/>
                </a:lnTo>
                <a:lnTo>
                  <a:pt x="4156" y="53003"/>
                </a:lnTo>
                <a:lnTo>
                  <a:pt x="18386" y="26753"/>
                </a:lnTo>
                <a:lnTo>
                  <a:pt x="26786" y="22515"/>
                </a:lnTo>
                <a:lnTo>
                  <a:pt x="48598" y="20925"/>
                </a:lnTo>
                <a:lnTo>
                  <a:pt x="67651" y="27238"/>
                </a:lnTo>
                <a:lnTo>
                  <a:pt x="76007" y="32196"/>
                </a:lnTo>
                <a:lnTo>
                  <a:pt x="88412" y="50184"/>
                </a:lnTo>
                <a:lnTo>
                  <a:pt x="109700" y="104961"/>
                </a:lnTo>
                <a:lnTo>
                  <a:pt x="121074" y="150455"/>
                </a:lnTo>
                <a:lnTo>
                  <a:pt x="123667" y="209743"/>
                </a:lnTo>
                <a:lnTo>
                  <a:pt x="118527" y="254909"/>
                </a:lnTo>
                <a:lnTo>
                  <a:pt x="97904" y="303686"/>
                </a:lnTo>
                <a:lnTo>
                  <a:pt x="64403" y="352164"/>
                </a:lnTo>
                <a:lnTo>
                  <a:pt x="56294" y="356438"/>
                </a:lnTo>
                <a:lnTo>
                  <a:pt x="37926" y="358069"/>
                </a:lnTo>
                <a:lnTo>
                  <a:pt x="30455" y="354526"/>
                </a:lnTo>
                <a:lnTo>
                  <a:pt x="19033" y="341231"/>
                </a:lnTo>
                <a:lnTo>
                  <a:pt x="6026" y="314015"/>
                </a:lnTo>
                <a:lnTo>
                  <a:pt x="4667" y="293980"/>
                </a:lnTo>
                <a:lnTo>
                  <a:pt x="5942" y="283724"/>
                </a:lnTo>
                <a:lnTo>
                  <a:pt x="10301" y="275717"/>
                </a:lnTo>
                <a:lnTo>
                  <a:pt x="24504" y="263701"/>
                </a:lnTo>
                <a:lnTo>
                  <a:pt x="33205" y="261199"/>
                </a:lnTo>
                <a:lnTo>
                  <a:pt x="52231" y="261537"/>
                </a:lnTo>
                <a:lnTo>
                  <a:pt x="82673" y="273894"/>
                </a:lnTo>
                <a:lnTo>
                  <a:pt x="145405" y="307078"/>
                </a:lnTo>
                <a:lnTo>
                  <a:pt x="166438" y="308834"/>
                </a:lnTo>
                <a:lnTo>
                  <a:pt x="183975" y="305715"/>
                </a:lnTo>
                <a:lnTo>
                  <a:pt x="188652" y="303246"/>
                </a:lnTo>
                <a:lnTo>
                  <a:pt x="198005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903431" y="245741"/>
            <a:ext cx="405921" cy="445074"/>
          </a:xfrm>
          <a:custGeom>
            <a:avLst/>
            <a:gdLst/>
            <a:ahLst/>
            <a:cxnLst/>
            <a:rect l="0" t="0" r="0" b="0"/>
            <a:pathLst>
              <a:path w="405921" h="445074">
                <a:moveTo>
                  <a:pt x="250130" y="0"/>
                </a:moveTo>
                <a:lnTo>
                  <a:pt x="201199" y="3120"/>
                </a:lnTo>
                <a:lnTo>
                  <a:pt x="147658" y="14654"/>
                </a:lnTo>
                <a:lnTo>
                  <a:pt x="108504" y="30339"/>
                </a:lnTo>
                <a:lnTo>
                  <a:pt x="78445" y="55393"/>
                </a:lnTo>
                <a:lnTo>
                  <a:pt x="32874" y="116055"/>
                </a:lnTo>
                <a:lnTo>
                  <a:pt x="17172" y="153060"/>
                </a:lnTo>
                <a:lnTo>
                  <a:pt x="8621" y="207486"/>
                </a:lnTo>
                <a:lnTo>
                  <a:pt x="0" y="263296"/>
                </a:lnTo>
                <a:lnTo>
                  <a:pt x="1322" y="302232"/>
                </a:lnTo>
                <a:lnTo>
                  <a:pt x="12250" y="346829"/>
                </a:lnTo>
                <a:lnTo>
                  <a:pt x="27829" y="373256"/>
                </a:lnTo>
                <a:lnTo>
                  <a:pt x="67839" y="417432"/>
                </a:lnTo>
                <a:lnTo>
                  <a:pt x="94342" y="433040"/>
                </a:lnTo>
                <a:lnTo>
                  <a:pt x="130011" y="445073"/>
                </a:lnTo>
                <a:lnTo>
                  <a:pt x="170216" y="444869"/>
                </a:lnTo>
                <a:lnTo>
                  <a:pt x="231788" y="434319"/>
                </a:lnTo>
                <a:lnTo>
                  <a:pt x="267702" y="423225"/>
                </a:lnTo>
                <a:lnTo>
                  <a:pt x="314460" y="386825"/>
                </a:lnTo>
                <a:lnTo>
                  <a:pt x="361919" y="335209"/>
                </a:lnTo>
                <a:lnTo>
                  <a:pt x="382003" y="293292"/>
                </a:lnTo>
                <a:lnTo>
                  <a:pt x="400842" y="233046"/>
                </a:lnTo>
                <a:lnTo>
                  <a:pt x="405920" y="194873"/>
                </a:lnTo>
                <a:lnTo>
                  <a:pt x="399230" y="146118"/>
                </a:lnTo>
                <a:lnTo>
                  <a:pt x="386643" y="88828"/>
                </a:lnTo>
                <a:lnTo>
                  <a:pt x="378653" y="66385"/>
                </a:lnTo>
                <a:lnTo>
                  <a:pt x="359831" y="40597"/>
                </a:lnTo>
                <a:lnTo>
                  <a:pt x="332547" y="19308"/>
                </a:lnTo>
                <a:lnTo>
                  <a:pt x="312496" y="9361"/>
                </a:lnTo>
                <a:lnTo>
                  <a:pt x="250125" y="9566"/>
                </a:lnTo>
                <a:lnTo>
                  <a:pt x="229073" y="10529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490821" y="255510"/>
            <a:ext cx="210223" cy="364991"/>
          </a:xfrm>
          <a:custGeom>
            <a:avLst/>
            <a:gdLst/>
            <a:ahLst/>
            <a:cxnLst/>
            <a:rect l="0" t="0" r="0" b="0"/>
            <a:pathLst>
              <a:path w="210223" h="364991">
                <a:moveTo>
                  <a:pt x="147051" y="63931"/>
                </a:moveTo>
                <a:lnTo>
                  <a:pt x="137476" y="39884"/>
                </a:lnTo>
                <a:lnTo>
                  <a:pt x="107648" y="4338"/>
                </a:lnTo>
                <a:lnTo>
                  <a:pt x="98555" y="806"/>
                </a:lnTo>
                <a:lnTo>
                  <a:pt x="75974" y="0"/>
                </a:lnTo>
                <a:lnTo>
                  <a:pt x="42543" y="11713"/>
                </a:lnTo>
                <a:lnTo>
                  <a:pt x="27293" y="26685"/>
                </a:lnTo>
                <a:lnTo>
                  <a:pt x="21589" y="35591"/>
                </a:lnTo>
                <a:lnTo>
                  <a:pt x="11264" y="89572"/>
                </a:lnTo>
                <a:lnTo>
                  <a:pt x="1412" y="152965"/>
                </a:lnTo>
                <a:lnTo>
                  <a:pt x="0" y="208076"/>
                </a:lnTo>
                <a:lnTo>
                  <a:pt x="2840" y="264023"/>
                </a:lnTo>
                <a:lnTo>
                  <a:pt x="9258" y="289731"/>
                </a:lnTo>
                <a:lnTo>
                  <a:pt x="32442" y="325299"/>
                </a:lnTo>
                <a:lnTo>
                  <a:pt x="59551" y="354855"/>
                </a:lnTo>
                <a:lnTo>
                  <a:pt x="79696" y="362856"/>
                </a:lnTo>
                <a:lnTo>
                  <a:pt x="91619" y="364990"/>
                </a:lnTo>
                <a:lnTo>
                  <a:pt x="114226" y="361122"/>
                </a:lnTo>
                <a:lnTo>
                  <a:pt x="143564" y="345790"/>
                </a:lnTo>
                <a:lnTo>
                  <a:pt x="167075" y="323309"/>
                </a:lnTo>
                <a:lnTo>
                  <a:pt x="185739" y="294422"/>
                </a:lnTo>
                <a:lnTo>
                  <a:pt x="210222" y="25344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732628" y="235213"/>
            <a:ext cx="157929" cy="334481"/>
          </a:xfrm>
          <a:custGeom>
            <a:avLst/>
            <a:gdLst/>
            <a:ahLst/>
            <a:cxnLst/>
            <a:rect l="0" t="0" r="0" b="0"/>
            <a:pathLst>
              <a:path w="157929" h="334481">
                <a:moveTo>
                  <a:pt x="0" y="0"/>
                </a:moveTo>
                <a:lnTo>
                  <a:pt x="5590" y="58617"/>
                </a:lnTo>
                <a:lnTo>
                  <a:pt x="9553" y="120027"/>
                </a:lnTo>
                <a:lnTo>
                  <a:pt x="10336" y="181550"/>
                </a:lnTo>
                <a:lnTo>
                  <a:pt x="16080" y="244092"/>
                </a:lnTo>
                <a:lnTo>
                  <a:pt x="27310" y="301506"/>
                </a:lnTo>
                <a:lnTo>
                  <a:pt x="30319" y="334480"/>
                </a:lnTo>
                <a:lnTo>
                  <a:pt x="31023" y="327252"/>
                </a:lnTo>
                <a:lnTo>
                  <a:pt x="22471" y="267304"/>
                </a:lnTo>
                <a:lnTo>
                  <a:pt x="27066" y="232839"/>
                </a:lnTo>
                <a:lnTo>
                  <a:pt x="41425" y="205990"/>
                </a:lnTo>
                <a:lnTo>
                  <a:pt x="60497" y="183217"/>
                </a:lnTo>
                <a:lnTo>
                  <a:pt x="68408" y="179466"/>
                </a:lnTo>
                <a:lnTo>
                  <a:pt x="86556" y="178419"/>
                </a:lnTo>
                <a:lnTo>
                  <a:pt x="103200" y="184972"/>
                </a:lnTo>
                <a:lnTo>
                  <a:pt x="110914" y="189995"/>
                </a:lnTo>
                <a:lnTo>
                  <a:pt x="122605" y="204935"/>
                </a:lnTo>
                <a:lnTo>
                  <a:pt x="147071" y="263642"/>
                </a:lnTo>
                <a:lnTo>
                  <a:pt x="157928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945488" y="353077"/>
            <a:ext cx="187224" cy="177593"/>
          </a:xfrm>
          <a:custGeom>
            <a:avLst/>
            <a:gdLst/>
            <a:ahLst/>
            <a:cxnLst/>
            <a:rect l="0" t="0" r="0" b="0"/>
            <a:pathLst>
              <a:path w="187224" h="177593">
                <a:moveTo>
                  <a:pt x="81938" y="113763"/>
                </a:moveTo>
                <a:lnTo>
                  <a:pt x="89174" y="86207"/>
                </a:lnTo>
                <a:lnTo>
                  <a:pt x="91003" y="58622"/>
                </a:lnTo>
                <a:lnTo>
                  <a:pt x="85577" y="36224"/>
                </a:lnTo>
                <a:lnTo>
                  <a:pt x="74197" y="18470"/>
                </a:lnTo>
                <a:lnTo>
                  <a:pt x="57441" y="2780"/>
                </a:lnTo>
                <a:lnTo>
                  <a:pt x="49229" y="0"/>
                </a:lnTo>
                <a:lnTo>
                  <a:pt x="41415" y="486"/>
                </a:lnTo>
                <a:lnTo>
                  <a:pt x="33865" y="3150"/>
                </a:lnTo>
                <a:lnTo>
                  <a:pt x="22358" y="15469"/>
                </a:lnTo>
                <a:lnTo>
                  <a:pt x="5439" y="51973"/>
                </a:lnTo>
                <a:lnTo>
                  <a:pt x="0" y="88176"/>
                </a:lnTo>
                <a:lnTo>
                  <a:pt x="3978" y="122949"/>
                </a:lnTo>
                <a:lnTo>
                  <a:pt x="18155" y="155479"/>
                </a:lnTo>
                <a:lnTo>
                  <a:pt x="33703" y="170518"/>
                </a:lnTo>
                <a:lnTo>
                  <a:pt x="42762" y="176166"/>
                </a:lnTo>
                <a:lnTo>
                  <a:pt x="51142" y="177592"/>
                </a:lnTo>
                <a:lnTo>
                  <a:pt x="59067" y="176203"/>
                </a:lnTo>
                <a:lnTo>
                  <a:pt x="66691" y="172937"/>
                </a:lnTo>
                <a:lnTo>
                  <a:pt x="78281" y="159949"/>
                </a:lnTo>
                <a:lnTo>
                  <a:pt x="95254" y="123016"/>
                </a:lnTo>
                <a:lnTo>
                  <a:pt x="96435" y="99548"/>
                </a:lnTo>
                <a:lnTo>
                  <a:pt x="95400" y="82879"/>
                </a:lnTo>
                <a:lnTo>
                  <a:pt x="96762" y="84985"/>
                </a:lnTo>
                <a:lnTo>
                  <a:pt x="107353" y="116397"/>
                </a:lnTo>
                <a:lnTo>
                  <a:pt x="120140" y="129751"/>
                </a:lnTo>
                <a:lnTo>
                  <a:pt x="128463" y="134950"/>
                </a:lnTo>
                <a:lnTo>
                  <a:pt x="147069" y="137607"/>
                </a:lnTo>
                <a:lnTo>
                  <a:pt x="156945" y="136678"/>
                </a:lnTo>
                <a:lnTo>
                  <a:pt x="164698" y="133719"/>
                </a:lnTo>
                <a:lnTo>
                  <a:pt x="187223" y="11376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143240" y="372093"/>
            <a:ext cx="130793" cy="147683"/>
          </a:xfrm>
          <a:custGeom>
            <a:avLst/>
            <a:gdLst/>
            <a:ahLst/>
            <a:cxnLst/>
            <a:rect l="0" t="0" r="0" b="0"/>
            <a:pathLst>
              <a:path w="130793" h="147683">
                <a:moveTo>
                  <a:pt x="0" y="52633"/>
                </a:moveTo>
                <a:lnTo>
                  <a:pt x="3119" y="95324"/>
                </a:lnTo>
                <a:lnTo>
                  <a:pt x="15618" y="147682"/>
                </a:lnTo>
                <a:lnTo>
                  <a:pt x="15091" y="147584"/>
                </a:lnTo>
                <a:lnTo>
                  <a:pt x="13570" y="144010"/>
                </a:lnTo>
                <a:lnTo>
                  <a:pt x="10929" y="83658"/>
                </a:lnTo>
                <a:lnTo>
                  <a:pt x="16196" y="33545"/>
                </a:lnTo>
                <a:lnTo>
                  <a:pt x="30795" y="6163"/>
                </a:lnTo>
                <a:lnTo>
                  <a:pt x="38077" y="1766"/>
                </a:lnTo>
                <a:lnTo>
                  <a:pt x="55528" y="0"/>
                </a:lnTo>
                <a:lnTo>
                  <a:pt x="85082" y="11171"/>
                </a:lnTo>
                <a:lnTo>
                  <a:pt x="99425" y="26017"/>
                </a:lnTo>
                <a:lnTo>
                  <a:pt x="114077" y="57225"/>
                </a:lnTo>
                <a:lnTo>
                  <a:pt x="130792" y="113852"/>
                </a:lnTo>
                <a:lnTo>
                  <a:pt x="126342" y="1473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269582" y="351134"/>
            <a:ext cx="199107" cy="505261"/>
          </a:xfrm>
          <a:custGeom>
            <a:avLst/>
            <a:gdLst/>
            <a:ahLst/>
            <a:cxnLst/>
            <a:rect l="0" t="0" r="0" b="0"/>
            <a:pathLst>
              <a:path w="199107" h="505261">
                <a:moveTo>
                  <a:pt x="147399" y="84120"/>
                </a:moveTo>
                <a:lnTo>
                  <a:pt x="152988" y="67353"/>
                </a:lnTo>
                <a:lnTo>
                  <a:pt x="150875" y="34569"/>
                </a:lnTo>
                <a:lnTo>
                  <a:pt x="142705" y="14914"/>
                </a:lnTo>
                <a:lnTo>
                  <a:pt x="137250" y="6397"/>
                </a:lnTo>
                <a:lnTo>
                  <a:pt x="128935" y="1889"/>
                </a:lnTo>
                <a:lnTo>
                  <a:pt x="107217" y="0"/>
                </a:lnTo>
                <a:lnTo>
                  <a:pt x="74272" y="11102"/>
                </a:lnTo>
                <a:lnTo>
                  <a:pt x="59136" y="25932"/>
                </a:lnTo>
                <a:lnTo>
                  <a:pt x="53462" y="34799"/>
                </a:lnTo>
                <a:lnTo>
                  <a:pt x="45476" y="69636"/>
                </a:lnTo>
                <a:lnTo>
                  <a:pt x="48699" y="109594"/>
                </a:lnTo>
                <a:lnTo>
                  <a:pt x="60249" y="130927"/>
                </a:lnTo>
                <a:lnTo>
                  <a:pt x="68242" y="139891"/>
                </a:lnTo>
                <a:lnTo>
                  <a:pt x="77080" y="144698"/>
                </a:lnTo>
                <a:lnTo>
                  <a:pt x="96259" y="146918"/>
                </a:lnTo>
                <a:lnTo>
                  <a:pt x="105117" y="143533"/>
                </a:lnTo>
                <a:lnTo>
                  <a:pt x="121198" y="130413"/>
                </a:lnTo>
                <a:lnTo>
                  <a:pt x="137816" y="103296"/>
                </a:lnTo>
                <a:lnTo>
                  <a:pt x="145506" y="63645"/>
                </a:lnTo>
                <a:lnTo>
                  <a:pt x="162874" y="116498"/>
                </a:lnTo>
                <a:lnTo>
                  <a:pt x="174861" y="163644"/>
                </a:lnTo>
                <a:lnTo>
                  <a:pt x="185821" y="214657"/>
                </a:lnTo>
                <a:lnTo>
                  <a:pt x="195308" y="265648"/>
                </a:lnTo>
                <a:lnTo>
                  <a:pt x="199106" y="328511"/>
                </a:lnTo>
                <a:lnTo>
                  <a:pt x="197286" y="360024"/>
                </a:lnTo>
                <a:lnTo>
                  <a:pt x="183107" y="396327"/>
                </a:lnTo>
                <a:lnTo>
                  <a:pt x="150527" y="437637"/>
                </a:lnTo>
                <a:lnTo>
                  <a:pt x="118560" y="459358"/>
                </a:lnTo>
                <a:lnTo>
                  <a:pt x="59771" y="479252"/>
                </a:lnTo>
                <a:lnTo>
                  <a:pt x="18176" y="494447"/>
                </a:lnTo>
                <a:lnTo>
                  <a:pt x="0" y="5052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492790" y="305888"/>
            <a:ext cx="145290" cy="185219"/>
          </a:xfrm>
          <a:custGeom>
            <a:avLst/>
            <a:gdLst/>
            <a:ahLst/>
            <a:cxnLst/>
            <a:rect l="0" t="0" r="0" b="0"/>
            <a:pathLst>
              <a:path w="145290" h="185219">
                <a:moveTo>
                  <a:pt x="8419" y="87252"/>
                </a:moveTo>
                <a:lnTo>
                  <a:pt x="25186" y="92841"/>
                </a:lnTo>
                <a:lnTo>
                  <a:pt x="42777" y="92466"/>
                </a:lnTo>
                <a:lnTo>
                  <a:pt x="99078" y="85599"/>
                </a:lnTo>
                <a:lnTo>
                  <a:pt x="117342" y="76379"/>
                </a:lnTo>
                <a:lnTo>
                  <a:pt x="123148" y="68305"/>
                </a:lnTo>
                <a:lnTo>
                  <a:pt x="129600" y="46856"/>
                </a:lnTo>
                <a:lnTo>
                  <a:pt x="128980" y="36925"/>
                </a:lnTo>
                <a:lnTo>
                  <a:pt x="122053" y="19651"/>
                </a:lnTo>
                <a:lnTo>
                  <a:pt x="108056" y="7294"/>
                </a:lnTo>
                <a:lnTo>
                  <a:pt x="99410" y="2362"/>
                </a:lnTo>
                <a:lnTo>
                  <a:pt x="80445" y="0"/>
                </a:lnTo>
                <a:lnTo>
                  <a:pt x="39674" y="8016"/>
                </a:lnTo>
                <a:lnTo>
                  <a:pt x="21920" y="23570"/>
                </a:lnTo>
                <a:lnTo>
                  <a:pt x="8570" y="46081"/>
                </a:lnTo>
                <a:lnTo>
                  <a:pt x="0" y="98660"/>
                </a:lnTo>
                <a:lnTo>
                  <a:pt x="1168" y="123908"/>
                </a:lnTo>
                <a:lnTo>
                  <a:pt x="9485" y="142928"/>
                </a:lnTo>
                <a:lnTo>
                  <a:pt x="27322" y="166790"/>
                </a:lnTo>
                <a:lnTo>
                  <a:pt x="53014" y="183089"/>
                </a:lnTo>
                <a:lnTo>
                  <a:pt x="72693" y="185218"/>
                </a:lnTo>
                <a:lnTo>
                  <a:pt x="93137" y="181095"/>
                </a:lnTo>
                <a:lnTo>
                  <a:pt x="128618" y="162504"/>
                </a:lnTo>
                <a:lnTo>
                  <a:pt x="145289" y="1504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2946699" y="231528"/>
            <a:ext cx="49350" cy="347442"/>
          </a:xfrm>
          <a:custGeom>
            <a:avLst/>
            <a:gdLst/>
            <a:ahLst/>
            <a:cxnLst/>
            <a:rect l="0" t="0" r="0" b="0"/>
            <a:pathLst>
              <a:path w="49350" h="347442">
                <a:moveTo>
                  <a:pt x="7235" y="0"/>
                </a:moveTo>
                <a:lnTo>
                  <a:pt x="0" y="27556"/>
                </a:lnTo>
                <a:lnTo>
                  <a:pt x="477" y="80659"/>
                </a:lnTo>
                <a:lnTo>
                  <a:pt x="5900" y="142404"/>
                </a:lnTo>
                <a:lnTo>
                  <a:pt x="15377" y="199315"/>
                </a:lnTo>
                <a:lnTo>
                  <a:pt x="28514" y="258217"/>
                </a:lnTo>
                <a:lnTo>
                  <a:pt x="44699" y="314027"/>
                </a:lnTo>
                <a:lnTo>
                  <a:pt x="49349" y="3474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827592" y="357870"/>
            <a:ext cx="242157" cy="42115"/>
          </a:xfrm>
          <a:custGeom>
            <a:avLst/>
            <a:gdLst/>
            <a:ahLst/>
            <a:cxnLst/>
            <a:rect l="0" t="0" r="0" b="0"/>
            <a:pathLst>
              <a:path w="242157" h="42115">
                <a:moveTo>
                  <a:pt x="242156" y="0"/>
                </a:moveTo>
                <a:lnTo>
                  <a:pt x="183539" y="9065"/>
                </a:lnTo>
                <a:lnTo>
                  <a:pt x="129365" y="17475"/>
                </a:lnTo>
                <a:lnTo>
                  <a:pt x="73603" y="23469"/>
                </a:lnTo>
                <a:lnTo>
                  <a:pt x="10274" y="39206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3063682" y="242056"/>
            <a:ext cx="332450" cy="308060"/>
          </a:xfrm>
          <a:custGeom>
            <a:avLst/>
            <a:gdLst/>
            <a:ahLst/>
            <a:cxnLst/>
            <a:rect l="0" t="0" r="0" b="0"/>
            <a:pathLst>
              <a:path w="332450" h="308060">
                <a:moveTo>
                  <a:pt x="6066" y="0"/>
                </a:moveTo>
                <a:lnTo>
                  <a:pt x="0" y="33622"/>
                </a:lnTo>
                <a:lnTo>
                  <a:pt x="10625" y="93408"/>
                </a:lnTo>
                <a:lnTo>
                  <a:pt x="22651" y="146179"/>
                </a:lnTo>
                <a:lnTo>
                  <a:pt x="26967" y="194741"/>
                </a:lnTo>
                <a:lnTo>
                  <a:pt x="38314" y="257313"/>
                </a:lnTo>
                <a:lnTo>
                  <a:pt x="52946" y="308059"/>
                </a:lnTo>
                <a:lnTo>
                  <a:pt x="51078" y="303032"/>
                </a:lnTo>
                <a:lnTo>
                  <a:pt x="48561" y="241738"/>
                </a:lnTo>
                <a:lnTo>
                  <a:pt x="53844" y="191510"/>
                </a:lnTo>
                <a:lnTo>
                  <a:pt x="58975" y="182656"/>
                </a:lnTo>
                <a:lnTo>
                  <a:pt x="74035" y="169698"/>
                </a:lnTo>
                <a:lnTo>
                  <a:pt x="82964" y="168114"/>
                </a:lnTo>
                <a:lnTo>
                  <a:pt x="102244" y="172594"/>
                </a:lnTo>
                <a:lnTo>
                  <a:pt x="119391" y="185503"/>
                </a:lnTo>
                <a:lnTo>
                  <a:pt x="133642" y="202939"/>
                </a:lnTo>
                <a:lnTo>
                  <a:pt x="156212" y="258655"/>
                </a:lnTo>
                <a:lnTo>
                  <a:pt x="167277" y="293448"/>
                </a:lnTo>
                <a:lnTo>
                  <a:pt x="169692" y="296238"/>
                </a:lnTo>
                <a:lnTo>
                  <a:pt x="171302" y="293419"/>
                </a:lnTo>
                <a:lnTo>
                  <a:pt x="188987" y="230930"/>
                </a:lnTo>
                <a:lnTo>
                  <a:pt x="202008" y="216500"/>
                </a:lnTo>
                <a:lnTo>
                  <a:pt x="210394" y="211014"/>
                </a:lnTo>
                <a:lnTo>
                  <a:pt x="267647" y="198367"/>
                </a:lnTo>
                <a:lnTo>
                  <a:pt x="288441" y="191109"/>
                </a:lnTo>
                <a:lnTo>
                  <a:pt x="305481" y="180084"/>
                </a:lnTo>
                <a:lnTo>
                  <a:pt x="308621" y="172698"/>
                </a:lnTo>
                <a:lnTo>
                  <a:pt x="308375" y="164265"/>
                </a:lnTo>
                <a:lnTo>
                  <a:pt x="305871" y="155134"/>
                </a:lnTo>
                <a:lnTo>
                  <a:pt x="300693" y="147876"/>
                </a:lnTo>
                <a:lnTo>
                  <a:pt x="285580" y="136693"/>
                </a:lnTo>
                <a:lnTo>
                  <a:pt x="264045" y="134062"/>
                </a:lnTo>
                <a:lnTo>
                  <a:pt x="217682" y="141905"/>
                </a:lnTo>
                <a:lnTo>
                  <a:pt x="209144" y="148416"/>
                </a:lnTo>
                <a:lnTo>
                  <a:pt x="196539" y="168128"/>
                </a:lnTo>
                <a:lnTo>
                  <a:pt x="193276" y="192487"/>
                </a:lnTo>
                <a:lnTo>
                  <a:pt x="196895" y="217741"/>
                </a:lnTo>
                <a:lnTo>
                  <a:pt x="212087" y="250520"/>
                </a:lnTo>
                <a:lnTo>
                  <a:pt x="224752" y="267710"/>
                </a:lnTo>
                <a:lnTo>
                  <a:pt x="250626" y="284952"/>
                </a:lnTo>
                <a:lnTo>
                  <a:pt x="270347" y="287303"/>
                </a:lnTo>
                <a:lnTo>
                  <a:pt x="332449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3599497" y="353418"/>
            <a:ext cx="291475" cy="462751"/>
          </a:xfrm>
          <a:custGeom>
            <a:avLst/>
            <a:gdLst/>
            <a:ahLst/>
            <a:cxnLst/>
            <a:rect l="0" t="0" r="0" b="0"/>
            <a:pathLst>
              <a:path w="291475" h="462751">
                <a:moveTo>
                  <a:pt x="91432" y="88680"/>
                </a:moveTo>
                <a:lnTo>
                  <a:pt x="97021" y="71912"/>
                </a:lnTo>
                <a:lnTo>
                  <a:pt x="96646" y="54321"/>
                </a:lnTo>
                <a:lnTo>
                  <a:pt x="86873" y="14433"/>
                </a:lnTo>
                <a:lnTo>
                  <a:pt x="80204" y="7596"/>
                </a:lnTo>
                <a:lnTo>
                  <a:pt x="60316" y="0"/>
                </a:lnTo>
                <a:lnTo>
                  <a:pt x="49631" y="1484"/>
                </a:lnTo>
                <a:lnTo>
                  <a:pt x="28400" y="12492"/>
                </a:lnTo>
                <a:lnTo>
                  <a:pt x="13505" y="29082"/>
                </a:lnTo>
                <a:lnTo>
                  <a:pt x="7895" y="38420"/>
                </a:lnTo>
                <a:lnTo>
                  <a:pt x="0" y="79507"/>
                </a:lnTo>
                <a:lnTo>
                  <a:pt x="8839" y="123137"/>
                </a:lnTo>
                <a:lnTo>
                  <a:pt x="26276" y="154521"/>
                </a:lnTo>
                <a:lnTo>
                  <a:pt x="35126" y="160650"/>
                </a:lnTo>
                <a:lnTo>
                  <a:pt x="57439" y="167460"/>
                </a:lnTo>
                <a:lnTo>
                  <a:pt x="67600" y="165766"/>
                </a:lnTo>
                <a:lnTo>
                  <a:pt x="85130" y="154526"/>
                </a:lnTo>
                <a:lnTo>
                  <a:pt x="102563" y="128467"/>
                </a:lnTo>
                <a:lnTo>
                  <a:pt x="115137" y="98519"/>
                </a:lnTo>
                <a:lnTo>
                  <a:pt x="117764" y="96409"/>
                </a:lnTo>
                <a:lnTo>
                  <a:pt x="119515" y="99682"/>
                </a:lnTo>
                <a:lnTo>
                  <a:pt x="127915" y="149735"/>
                </a:lnTo>
                <a:lnTo>
                  <a:pt x="131878" y="201397"/>
                </a:lnTo>
                <a:lnTo>
                  <a:pt x="138641" y="248160"/>
                </a:lnTo>
                <a:lnTo>
                  <a:pt x="148054" y="302829"/>
                </a:lnTo>
                <a:lnTo>
                  <a:pt x="152663" y="357892"/>
                </a:lnTo>
                <a:lnTo>
                  <a:pt x="159617" y="411251"/>
                </a:lnTo>
                <a:lnTo>
                  <a:pt x="164042" y="462750"/>
                </a:lnTo>
                <a:lnTo>
                  <a:pt x="171156" y="430635"/>
                </a:lnTo>
                <a:lnTo>
                  <a:pt x="194398" y="384474"/>
                </a:lnTo>
                <a:lnTo>
                  <a:pt x="214014" y="369103"/>
                </a:lnTo>
                <a:lnTo>
                  <a:pt x="274376" y="345070"/>
                </a:lnTo>
                <a:lnTo>
                  <a:pt x="291474" y="3413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775157" y="309912"/>
            <a:ext cx="294799" cy="206449"/>
          </a:xfrm>
          <a:custGeom>
            <a:avLst/>
            <a:gdLst/>
            <a:ahLst/>
            <a:cxnLst/>
            <a:rect l="0" t="0" r="0" b="0"/>
            <a:pathLst>
              <a:path w="294799" h="206449">
                <a:moveTo>
                  <a:pt x="0" y="58487"/>
                </a:moveTo>
                <a:lnTo>
                  <a:pt x="0" y="117103"/>
                </a:lnTo>
                <a:lnTo>
                  <a:pt x="5589" y="151893"/>
                </a:lnTo>
                <a:lnTo>
                  <a:pt x="20243" y="178839"/>
                </a:lnTo>
                <a:lnTo>
                  <a:pt x="39403" y="201642"/>
                </a:lnTo>
                <a:lnTo>
                  <a:pt x="48496" y="205396"/>
                </a:lnTo>
                <a:lnTo>
                  <a:pt x="71076" y="206448"/>
                </a:lnTo>
                <a:lnTo>
                  <a:pt x="81309" y="202751"/>
                </a:lnTo>
                <a:lnTo>
                  <a:pt x="98918" y="189285"/>
                </a:lnTo>
                <a:lnTo>
                  <a:pt x="116396" y="156383"/>
                </a:lnTo>
                <a:lnTo>
                  <a:pt x="123395" y="116999"/>
                </a:lnTo>
                <a:lnTo>
                  <a:pt x="120864" y="68788"/>
                </a:lnTo>
                <a:lnTo>
                  <a:pt x="123860" y="66524"/>
                </a:lnTo>
                <a:lnTo>
                  <a:pt x="128196" y="67354"/>
                </a:lnTo>
                <a:lnTo>
                  <a:pt x="191407" y="95259"/>
                </a:lnTo>
                <a:lnTo>
                  <a:pt x="216481" y="98227"/>
                </a:lnTo>
                <a:lnTo>
                  <a:pt x="240103" y="93306"/>
                </a:lnTo>
                <a:lnTo>
                  <a:pt x="261130" y="82150"/>
                </a:lnTo>
                <a:lnTo>
                  <a:pt x="278275" y="65494"/>
                </a:lnTo>
                <a:lnTo>
                  <a:pt x="282613" y="56140"/>
                </a:lnTo>
                <a:lnTo>
                  <a:pt x="284313" y="36387"/>
                </a:lnTo>
                <a:lnTo>
                  <a:pt x="278049" y="19029"/>
                </a:lnTo>
                <a:lnTo>
                  <a:pt x="273104" y="11124"/>
                </a:lnTo>
                <a:lnTo>
                  <a:pt x="265127" y="5855"/>
                </a:lnTo>
                <a:lnTo>
                  <a:pt x="243786" y="0"/>
                </a:lnTo>
                <a:lnTo>
                  <a:pt x="233884" y="778"/>
                </a:lnTo>
                <a:lnTo>
                  <a:pt x="216642" y="7882"/>
                </a:lnTo>
                <a:lnTo>
                  <a:pt x="204300" y="25077"/>
                </a:lnTo>
                <a:lnTo>
                  <a:pt x="186845" y="74244"/>
                </a:lnTo>
                <a:lnTo>
                  <a:pt x="185598" y="98245"/>
                </a:lnTo>
                <a:lnTo>
                  <a:pt x="190112" y="120611"/>
                </a:lnTo>
                <a:lnTo>
                  <a:pt x="199918" y="142249"/>
                </a:lnTo>
                <a:lnTo>
                  <a:pt x="215194" y="157326"/>
                </a:lnTo>
                <a:lnTo>
                  <a:pt x="224181" y="162983"/>
                </a:lnTo>
                <a:lnTo>
                  <a:pt x="246645" y="166151"/>
                </a:lnTo>
                <a:lnTo>
                  <a:pt x="268717" y="163659"/>
                </a:lnTo>
                <a:lnTo>
                  <a:pt x="294798" y="15324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154099" y="275837"/>
            <a:ext cx="158024" cy="176790"/>
          </a:xfrm>
          <a:custGeom>
            <a:avLst/>
            <a:gdLst/>
            <a:ahLst/>
            <a:cxnLst/>
            <a:rect l="0" t="0" r="0" b="0"/>
            <a:pathLst>
              <a:path w="158024" h="176790">
                <a:moveTo>
                  <a:pt x="115897" y="8334"/>
                </a:moveTo>
                <a:lnTo>
                  <a:pt x="78419" y="0"/>
                </a:lnTo>
                <a:lnTo>
                  <a:pt x="54787" y="1120"/>
                </a:lnTo>
                <a:lnTo>
                  <a:pt x="32585" y="9417"/>
                </a:lnTo>
                <a:lnTo>
                  <a:pt x="5944" y="32831"/>
                </a:lnTo>
                <a:lnTo>
                  <a:pt x="1651" y="42213"/>
                </a:lnTo>
                <a:lnTo>
                  <a:pt x="0" y="61995"/>
                </a:lnTo>
                <a:lnTo>
                  <a:pt x="3538" y="69845"/>
                </a:lnTo>
                <a:lnTo>
                  <a:pt x="16827" y="81685"/>
                </a:lnTo>
                <a:lnTo>
                  <a:pt x="37551" y="87728"/>
                </a:lnTo>
                <a:lnTo>
                  <a:pt x="88983" y="91607"/>
                </a:lnTo>
                <a:lnTo>
                  <a:pt x="124690" y="97868"/>
                </a:lnTo>
                <a:lnTo>
                  <a:pt x="151908" y="112721"/>
                </a:lnTo>
                <a:lnTo>
                  <a:pt x="156282" y="120039"/>
                </a:lnTo>
                <a:lnTo>
                  <a:pt x="158023" y="137529"/>
                </a:lnTo>
                <a:lnTo>
                  <a:pt x="154510" y="144767"/>
                </a:lnTo>
                <a:lnTo>
                  <a:pt x="141247" y="155928"/>
                </a:lnTo>
                <a:lnTo>
                  <a:pt x="108460" y="168788"/>
                </a:lnTo>
                <a:lnTo>
                  <a:pt x="51734" y="175209"/>
                </a:lnTo>
                <a:lnTo>
                  <a:pt x="21141" y="17678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388005" y="105186"/>
            <a:ext cx="50449" cy="379027"/>
          </a:xfrm>
          <a:custGeom>
            <a:avLst/>
            <a:gdLst/>
            <a:ahLst/>
            <a:cxnLst/>
            <a:rect l="0" t="0" r="0" b="0"/>
            <a:pathLst>
              <a:path w="50449" h="379027">
                <a:moveTo>
                  <a:pt x="8334" y="0"/>
                </a:moveTo>
                <a:lnTo>
                  <a:pt x="0" y="52050"/>
                </a:lnTo>
                <a:lnTo>
                  <a:pt x="1575" y="105110"/>
                </a:lnTo>
                <a:lnTo>
                  <a:pt x="6331" y="160995"/>
                </a:lnTo>
                <a:lnTo>
                  <a:pt x="10860" y="212649"/>
                </a:lnTo>
                <a:lnTo>
                  <a:pt x="22871" y="272722"/>
                </a:lnTo>
                <a:lnTo>
                  <a:pt x="33048" y="323612"/>
                </a:lnTo>
                <a:lnTo>
                  <a:pt x="50448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291053" y="252585"/>
            <a:ext cx="200043" cy="21058"/>
          </a:xfrm>
          <a:custGeom>
            <a:avLst/>
            <a:gdLst/>
            <a:ahLst/>
            <a:cxnLst/>
            <a:rect l="0" t="0" r="0" b="0"/>
            <a:pathLst>
              <a:path w="200043" h="21058">
                <a:moveTo>
                  <a:pt x="200042" y="0"/>
                </a:moveTo>
                <a:lnTo>
                  <a:pt x="145897" y="0"/>
                </a:lnTo>
                <a:lnTo>
                  <a:pt x="85361" y="5589"/>
                </a:lnTo>
                <a:lnTo>
                  <a:pt x="22927" y="1678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4564795" y="389455"/>
            <a:ext cx="10529" cy="126343"/>
          </a:xfrm>
          <a:custGeom>
            <a:avLst/>
            <a:gdLst/>
            <a:ahLst/>
            <a:cxnLst/>
            <a:rect l="0" t="0" r="0" b="0"/>
            <a:pathLst>
              <a:path w="10529" h="126343">
                <a:moveTo>
                  <a:pt x="0" y="0"/>
                </a:moveTo>
                <a:lnTo>
                  <a:pt x="0" y="58617"/>
                </a:lnTo>
                <a:lnTo>
                  <a:pt x="8333" y="108975"/>
                </a:lnTo>
                <a:lnTo>
                  <a:pt x="10528" y="1263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4564795" y="284171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0" y="0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4651867" y="305227"/>
            <a:ext cx="119189" cy="171486"/>
          </a:xfrm>
          <a:custGeom>
            <a:avLst/>
            <a:gdLst/>
            <a:ahLst/>
            <a:cxnLst/>
            <a:rect l="0" t="0" r="0" b="0"/>
            <a:pathLst>
              <a:path w="119189" h="171486">
                <a:moveTo>
                  <a:pt x="70855" y="10529"/>
                </a:moveTo>
                <a:lnTo>
                  <a:pt x="48498" y="10529"/>
                </a:lnTo>
                <a:lnTo>
                  <a:pt x="31283" y="16768"/>
                </a:lnTo>
                <a:lnTo>
                  <a:pt x="23417" y="21707"/>
                </a:lnTo>
                <a:lnTo>
                  <a:pt x="11557" y="39673"/>
                </a:lnTo>
                <a:lnTo>
                  <a:pt x="3556" y="63256"/>
                </a:lnTo>
                <a:lnTo>
                  <a:pt x="0" y="89336"/>
                </a:lnTo>
                <a:lnTo>
                  <a:pt x="4659" y="113404"/>
                </a:lnTo>
                <a:lnTo>
                  <a:pt x="20436" y="143566"/>
                </a:lnTo>
                <a:lnTo>
                  <a:pt x="34408" y="158564"/>
                </a:lnTo>
                <a:lnTo>
                  <a:pt x="52317" y="169129"/>
                </a:lnTo>
                <a:lnTo>
                  <a:pt x="71974" y="171485"/>
                </a:lnTo>
                <a:lnTo>
                  <a:pt x="82130" y="170475"/>
                </a:lnTo>
                <a:lnTo>
                  <a:pt x="99653" y="159995"/>
                </a:lnTo>
                <a:lnTo>
                  <a:pt x="107601" y="152287"/>
                </a:lnTo>
                <a:lnTo>
                  <a:pt x="116433" y="131244"/>
                </a:lnTo>
                <a:lnTo>
                  <a:pt x="119188" y="105124"/>
                </a:lnTo>
                <a:lnTo>
                  <a:pt x="112992" y="59874"/>
                </a:lnTo>
                <a:lnTo>
                  <a:pt x="93649" y="18196"/>
                </a:lnTo>
                <a:lnTo>
                  <a:pt x="8138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785893" y="36839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764836" y="284635"/>
            <a:ext cx="210570" cy="199578"/>
          </a:xfrm>
          <a:custGeom>
            <a:avLst/>
            <a:gdLst/>
            <a:ahLst/>
            <a:cxnLst/>
            <a:rect l="0" t="0" r="0" b="0"/>
            <a:pathLst>
              <a:path w="210570" h="199578">
                <a:moveTo>
                  <a:pt x="0" y="136406"/>
                </a:moveTo>
                <a:lnTo>
                  <a:pt x="61269" y="188122"/>
                </a:lnTo>
                <a:lnTo>
                  <a:pt x="48651" y="163479"/>
                </a:lnTo>
                <a:lnTo>
                  <a:pt x="43405" y="109345"/>
                </a:lnTo>
                <a:lnTo>
                  <a:pt x="45488" y="52378"/>
                </a:lnTo>
                <a:lnTo>
                  <a:pt x="51802" y="26531"/>
                </a:lnTo>
                <a:lnTo>
                  <a:pt x="62408" y="7244"/>
                </a:lnTo>
                <a:lnTo>
                  <a:pt x="70851" y="2335"/>
                </a:lnTo>
                <a:lnTo>
                  <a:pt x="92710" y="0"/>
                </a:lnTo>
                <a:lnTo>
                  <a:pt x="102751" y="3355"/>
                </a:lnTo>
                <a:lnTo>
                  <a:pt x="143093" y="37949"/>
                </a:lnTo>
                <a:lnTo>
                  <a:pt x="170638" y="81820"/>
                </a:lnTo>
                <a:lnTo>
                  <a:pt x="192385" y="136150"/>
                </a:lnTo>
                <a:lnTo>
                  <a:pt x="210569" y="19957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5280074" y="107686"/>
            <a:ext cx="10530" cy="442198"/>
          </a:xfrm>
          <a:custGeom>
            <a:avLst/>
            <a:gdLst/>
            <a:ahLst/>
            <a:cxnLst/>
            <a:rect l="0" t="0" r="0" b="0"/>
            <a:pathLst>
              <a:path w="10530" h="442198">
                <a:moveTo>
                  <a:pt x="10529" y="0"/>
                </a:moveTo>
                <a:lnTo>
                  <a:pt x="3293" y="27556"/>
                </a:lnTo>
                <a:lnTo>
                  <a:pt x="650" y="90018"/>
                </a:lnTo>
                <a:lnTo>
                  <a:pt x="193" y="142876"/>
                </a:lnTo>
                <a:lnTo>
                  <a:pt x="5627" y="202657"/>
                </a:lnTo>
                <a:lnTo>
                  <a:pt x="9076" y="262168"/>
                </a:lnTo>
                <a:lnTo>
                  <a:pt x="9883" y="304862"/>
                </a:lnTo>
                <a:lnTo>
                  <a:pt x="10337" y="365241"/>
                </a:lnTo>
                <a:lnTo>
                  <a:pt x="7352" y="410817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195846" y="244557"/>
            <a:ext cx="252685" cy="73700"/>
          </a:xfrm>
          <a:custGeom>
            <a:avLst/>
            <a:gdLst/>
            <a:ahLst/>
            <a:cxnLst/>
            <a:rect l="0" t="0" r="0" b="0"/>
            <a:pathLst>
              <a:path w="252685" h="73700">
                <a:moveTo>
                  <a:pt x="252684" y="0"/>
                </a:moveTo>
                <a:lnTo>
                  <a:pt x="197639" y="17958"/>
                </a:lnTo>
                <a:lnTo>
                  <a:pt x="143112" y="31667"/>
                </a:lnTo>
                <a:lnTo>
                  <a:pt x="81951" y="45640"/>
                </a:lnTo>
                <a:lnTo>
                  <a:pt x="20049" y="68387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5379011" y="360371"/>
            <a:ext cx="106936" cy="189099"/>
          </a:xfrm>
          <a:custGeom>
            <a:avLst/>
            <a:gdLst/>
            <a:ahLst/>
            <a:cxnLst/>
            <a:rect l="0" t="0" r="0" b="0"/>
            <a:pathLst>
              <a:path w="106936" h="189099">
                <a:moveTo>
                  <a:pt x="69519" y="21056"/>
                </a:moveTo>
                <a:lnTo>
                  <a:pt x="45473" y="30632"/>
                </a:lnTo>
                <a:lnTo>
                  <a:pt x="31146" y="41300"/>
                </a:lnTo>
                <a:lnTo>
                  <a:pt x="9926" y="71638"/>
                </a:lnTo>
                <a:lnTo>
                  <a:pt x="0" y="110263"/>
                </a:lnTo>
                <a:lnTo>
                  <a:pt x="2648" y="151343"/>
                </a:lnTo>
                <a:lnTo>
                  <a:pt x="10943" y="172939"/>
                </a:lnTo>
                <a:lnTo>
                  <a:pt x="16430" y="181973"/>
                </a:lnTo>
                <a:lnTo>
                  <a:pt x="23598" y="186825"/>
                </a:lnTo>
                <a:lnTo>
                  <a:pt x="40921" y="189098"/>
                </a:lnTo>
                <a:lnTo>
                  <a:pt x="70405" y="178211"/>
                </a:lnTo>
                <a:lnTo>
                  <a:pt x="87851" y="160313"/>
                </a:lnTo>
                <a:lnTo>
                  <a:pt x="101063" y="136761"/>
                </a:lnTo>
                <a:lnTo>
                  <a:pt x="106935" y="110695"/>
                </a:lnTo>
                <a:lnTo>
                  <a:pt x="104652" y="75302"/>
                </a:lnTo>
                <a:lnTo>
                  <a:pt x="90977" y="42588"/>
                </a:lnTo>
                <a:lnTo>
                  <a:pt x="4846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682597" y="368301"/>
            <a:ext cx="208131" cy="208357"/>
          </a:xfrm>
          <a:custGeom>
            <a:avLst/>
            <a:gdLst/>
            <a:ahLst/>
            <a:cxnLst/>
            <a:rect l="0" t="0" r="0" b="0"/>
            <a:pathLst>
              <a:path w="208131" h="208357">
                <a:moveTo>
                  <a:pt x="176544" y="128940"/>
                </a:moveTo>
                <a:lnTo>
                  <a:pt x="157416" y="68999"/>
                </a:lnTo>
                <a:lnTo>
                  <a:pt x="126741" y="22463"/>
                </a:lnTo>
                <a:lnTo>
                  <a:pt x="109956" y="8307"/>
                </a:lnTo>
                <a:lnTo>
                  <a:pt x="100567" y="2894"/>
                </a:lnTo>
                <a:lnTo>
                  <a:pt x="80776" y="0"/>
                </a:lnTo>
                <a:lnTo>
                  <a:pt x="60281" y="3783"/>
                </a:lnTo>
                <a:lnTo>
                  <a:pt x="39474" y="13264"/>
                </a:lnTo>
                <a:lnTo>
                  <a:pt x="24767" y="28395"/>
                </a:lnTo>
                <a:lnTo>
                  <a:pt x="5794" y="66705"/>
                </a:lnTo>
                <a:lnTo>
                  <a:pt x="0" y="103221"/>
                </a:lnTo>
                <a:lnTo>
                  <a:pt x="3872" y="138087"/>
                </a:lnTo>
                <a:lnTo>
                  <a:pt x="18018" y="170645"/>
                </a:lnTo>
                <a:lnTo>
                  <a:pt x="37027" y="196929"/>
                </a:lnTo>
                <a:lnTo>
                  <a:pt x="56825" y="205950"/>
                </a:lnTo>
                <a:lnTo>
                  <a:pt x="68655" y="208356"/>
                </a:lnTo>
                <a:lnTo>
                  <a:pt x="78882" y="207621"/>
                </a:lnTo>
                <a:lnTo>
                  <a:pt x="96484" y="200564"/>
                </a:lnTo>
                <a:lnTo>
                  <a:pt x="119548" y="183437"/>
                </a:lnTo>
                <a:lnTo>
                  <a:pt x="135610" y="157956"/>
                </a:lnTo>
                <a:lnTo>
                  <a:pt x="143112" y="109498"/>
                </a:lnTo>
                <a:lnTo>
                  <a:pt x="141475" y="57986"/>
                </a:lnTo>
                <a:lnTo>
                  <a:pt x="138731" y="42423"/>
                </a:lnTo>
                <a:lnTo>
                  <a:pt x="139637" y="43186"/>
                </a:lnTo>
                <a:lnTo>
                  <a:pt x="155944" y="96874"/>
                </a:lnTo>
                <a:lnTo>
                  <a:pt x="163879" y="117028"/>
                </a:lnTo>
                <a:lnTo>
                  <a:pt x="196963" y="172862"/>
                </a:lnTo>
                <a:lnTo>
                  <a:pt x="208130" y="1815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6104663" y="159875"/>
            <a:ext cx="323024" cy="420754"/>
          </a:xfrm>
          <a:custGeom>
            <a:avLst/>
            <a:gdLst/>
            <a:ahLst/>
            <a:cxnLst/>
            <a:rect l="0" t="0" r="0" b="0"/>
            <a:pathLst>
              <a:path w="323024" h="420754">
                <a:moveTo>
                  <a:pt x="112447" y="326837"/>
                </a:moveTo>
                <a:lnTo>
                  <a:pt x="97875" y="284145"/>
                </a:lnTo>
                <a:lnTo>
                  <a:pt x="92204" y="273810"/>
                </a:lnTo>
                <a:lnTo>
                  <a:pt x="83744" y="266919"/>
                </a:lnTo>
                <a:lnTo>
                  <a:pt x="61866" y="259262"/>
                </a:lnTo>
                <a:lnTo>
                  <a:pt x="39664" y="262099"/>
                </a:lnTo>
                <a:lnTo>
                  <a:pt x="28830" y="266131"/>
                </a:lnTo>
                <a:lnTo>
                  <a:pt x="20437" y="273498"/>
                </a:lnTo>
                <a:lnTo>
                  <a:pt x="7993" y="294162"/>
                </a:lnTo>
                <a:lnTo>
                  <a:pt x="0" y="332104"/>
                </a:lnTo>
                <a:lnTo>
                  <a:pt x="3220" y="378571"/>
                </a:lnTo>
                <a:lnTo>
                  <a:pt x="11650" y="402862"/>
                </a:lnTo>
                <a:lnTo>
                  <a:pt x="17173" y="412616"/>
                </a:lnTo>
                <a:lnTo>
                  <a:pt x="24365" y="417948"/>
                </a:lnTo>
                <a:lnTo>
                  <a:pt x="32668" y="420333"/>
                </a:lnTo>
                <a:lnTo>
                  <a:pt x="41714" y="420753"/>
                </a:lnTo>
                <a:lnTo>
                  <a:pt x="61123" y="414981"/>
                </a:lnTo>
                <a:lnTo>
                  <a:pt x="71212" y="410166"/>
                </a:lnTo>
                <a:lnTo>
                  <a:pt x="88662" y="392338"/>
                </a:lnTo>
                <a:lnTo>
                  <a:pt x="108519" y="355993"/>
                </a:lnTo>
                <a:lnTo>
                  <a:pt x="129478" y="292809"/>
                </a:lnTo>
                <a:lnTo>
                  <a:pt x="139200" y="237596"/>
                </a:lnTo>
                <a:lnTo>
                  <a:pt x="141885" y="193198"/>
                </a:lnTo>
                <a:lnTo>
                  <a:pt x="143078" y="149289"/>
                </a:lnTo>
                <a:lnTo>
                  <a:pt x="143609" y="106377"/>
                </a:lnTo>
                <a:lnTo>
                  <a:pt x="142738" y="45096"/>
                </a:lnTo>
                <a:lnTo>
                  <a:pt x="138388" y="11716"/>
                </a:lnTo>
                <a:lnTo>
                  <a:pt x="134420" y="3283"/>
                </a:lnTo>
                <a:lnTo>
                  <a:pt x="129435" y="0"/>
                </a:lnTo>
                <a:lnTo>
                  <a:pt x="123773" y="151"/>
                </a:lnTo>
                <a:lnTo>
                  <a:pt x="119998" y="4931"/>
                </a:lnTo>
                <a:lnTo>
                  <a:pt x="105874" y="67373"/>
                </a:lnTo>
                <a:lnTo>
                  <a:pt x="104261" y="118158"/>
                </a:lnTo>
                <a:lnTo>
                  <a:pt x="109502" y="166220"/>
                </a:lnTo>
                <a:lnTo>
                  <a:pt x="112745" y="223875"/>
                </a:lnTo>
                <a:lnTo>
                  <a:pt x="119424" y="283072"/>
                </a:lnTo>
                <a:lnTo>
                  <a:pt x="125394" y="343062"/>
                </a:lnTo>
                <a:lnTo>
                  <a:pt x="128097" y="355202"/>
                </a:lnTo>
                <a:lnTo>
                  <a:pt x="132239" y="360955"/>
                </a:lnTo>
                <a:lnTo>
                  <a:pt x="137340" y="362450"/>
                </a:lnTo>
                <a:lnTo>
                  <a:pt x="143081" y="361108"/>
                </a:lnTo>
                <a:lnTo>
                  <a:pt x="148077" y="356703"/>
                </a:lnTo>
                <a:lnTo>
                  <a:pt x="163039" y="336076"/>
                </a:lnTo>
                <a:lnTo>
                  <a:pt x="179386" y="325874"/>
                </a:lnTo>
                <a:lnTo>
                  <a:pt x="226882" y="318198"/>
                </a:lnTo>
                <a:lnTo>
                  <a:pt x="289633" y="310969"/>
                </a:lnTo>
                <a:lnTo>
                  <a:pt x="316895" y="296139"/>
                </a:lnTo>
                <a:lnTo>
                  <a:pt x="321276" y="288824"/>
                </a:lnTo>
                <a:lnTo>
                  <a:pt x="323023" y="271338"/>
                </a:lnTo>
                <a:lnTo>
                  <a:pt x="316781" y="254988"/>
                </a:lnTo>
                <a:lnTo>
                  <a:pt x="305038" y="239922"/>
                </a:lnTo>
                <a:lnTo>
                  <a:pt x="288120" y="225427"/>
                </a:lnTo>
                <a:lnTo>
                  <a:pt x="278696" y="221796"/>
                </a:lnTo>
                <a:lnTo>
                  <a:pt x="258865" y="220881"/>
                </a:lnTo>
                <a:lnTo>
                  <a:pt x="222381" y="226943"/>
                </a:lnTo>
                <a:lnTo>
                  <a:pt x="193113" y="241737"/>
                </a:lnTo>
                <a:lnTo>
                  <a:pt x="180275" y="260549"/>
                </a:lnTo>
                <a:lnTo>
                  <a:pt x="175213" y="272117"/>
                </a:lnTo>
                <a:lnTo>
                  <a:pt x="172708" y="297448"/>
                </a:lnTo>
                <a:lnTo>
                  <a:pt x="176665" y="321964"/>
                </a:lnTo>
                <a:lnTo>
                  <a:pt x="192046" y="348920"/>
                </a:lnTo>
                <a:lnTo>
                  <a:pt x="204756" y="364338"/>
                </a:lnTo>
                <a:lnTo>
                  <a:pt x="230655" y="380583"/>
                </a:lnTo>
                <a:lnTo>
                  <a:pt x="260556" y="392805"/>
                </a:lnTo>
                <a:lnTo>
                  <a:pt x="278099" y="393981"/>
                </a:lnTo>
                <a:lnTo>
                  <a:pt x="301960" y="39000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6472777" y="357108"/>
            <a:ext cx="133889" cy="210449"/>
          </a:xfrm>
          <a:custGeom>
            <a:avLst/>
            <a:gdLst/>
            <a:ahLst/>
            <a:cxnLst/>
            <a:rect l="0" t="0" r="0" b="0"/>
            <a:pathLst>
              <a:path w="133889" h="210449">
                <a:moveTo>
                  <a:pt x="123359" y="34847"/>
                </a:moveTo>
                <a:lnTo>
                  <a:pt x="112182" y="18080"/>
                </a:lnTo>
                <a:lnTo>
                  <a:pt x="97335" y="6729"/>
                </a:lnTo>
                <a:lnTo>
                  <a:pt x="88462" y="2063"/>
                </a:lnTo>
                <a:lnTo>
                  <a:pt x="66126" y="0"/>
                </a:lnTo>
                <a:lnTo>
                  <a:pt x="53618" y="1087"/>
                </a:lnTo>
                <a:lnTo>
                  <a:pt x="33482" y="11654"/>
                </a:lnTo>
                <a:lnTo>
                  <a:pt x="17903" y="28049"/>
                </a:lnTo>
                <a:lnTo>
                  <a:pt x="7080" y="47033"/>
                </a:lnTo>
                <a:lnTo>
                  <a:pt x="0" y="83042"/>
                </a:lnTo>
                <a:lnTo>
                  <a:pt x="6012" y="128725"/>
                </a:lnTo>
                <a:lnTo>
                  <a:pt x="21585" y="171545"/>
                </a:lnTo>
                <a:lnTo>
                  <a:pt x="27433" y="182131"/>
                </a:lnTo>
                <a:lnTo>
                  <a:pt x="43291" y="197013"/>
                </a:lnTo>
                <a:lnTo>
                  <a:pt x="63207" y="206357"/>
                </a:lnTo>
                <a:lnTo>
                  <a:pt x="98387" y="210448"/>
                </a:lnTo>
                <a:lnTo>
                  <a:pt x="133888" y="20330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6670086" y="181386"/>
            <a:ext cx="20808" cy="368499"/>
          </a:xfrm>
          <a:custGeom>
            <a:avLst/>
            <a:gdLst/>
            <a:ahLst/>
            <a:cxnLst/>
            <a:rect l="0" t="0" r="0" b="0"/>
            <a:pathLst>
              <a:path w="20808" h="368499">
                <a:moveTo>
                  <a:pt x="20807" y="0"/>
                </a:moveTo>
                <a:lnTo>
                  <a:pt x="9354" y="48930"/>
                </a:lnTo>
                <a:lnTo>
                  <a:pt x="2596" y="99896"/>
                </a:lnTo>
                <a:lnTo>
                  <a:pt x="593" y="156330"/>
                </a:lnTo>
                <a:lnTo>
                  <a:pt x="0" y="213217"/>
                </a:lnTo>
                <a:lnTo>
                  <a:pt x="2943" y="268286"/>
                </a:lnTo>
                <a:lnTo>
                  <a:pt x="11224" y="317358"/>
                </a:lnTo>
                <a:lnTo>
                  <a:pt x="20807" y="368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746388" y="370086"/>
            <a:ext cx="186661" cy="175863"/>
          </a:xfrm>
          <a:custGeom>
            <a:avLst/>
            <a:gdLst/>
            <a:ahLst/>
            <a:cxnLst/>
            <a:rect l="0" t="0" r="0" b="0"/>
            <a:pathLst>
              <a:path w="186661" h="175863">
                <a:moveTo>
                  <a:pt x="112960" y="74512"/>
                </a:moveTo>
                <a:lnTo>
                  <a:pt x="112960" y="52156"/>
                </a:lnTo>
                <a:lnTo>
                  <a:pt x="101782" y="21485"/>
                </a:lnTo>
                <a:lnTo>
                  <a:pt x="86935" y="6880"/>
                </a:lnTo>
                <a:lnTo>
                  <a:pt x="78063" y="1349"/>
                </a:lnTo>
                <a:lnTo>
                  <a:pt x="68638" y="0"/>
                </a:lnTo>
                <a:lnTo>
                  <a:pt x="48808" y="4741"/>
                </a:lnTo>
                <a:lnTo>
                  <a:pt x="23503" y="20564"/>
                </a:lnTo>
                <a:lnTo>
                  <a:pt x="11590" y="39617"/>
                </a:lnTo>
                <a:lnTo>
                  <a:pt x="3566" y="64852"/>
                </a:lnTo>
                <a:lnTo>
                  <a:pt x="0" y="95565"/>
                </a:lnTo>
                <a:lnTo>
                  <a:pt x="9171" y="140152"/>
                </a:lnTo>
                <a:lnTo>
                  <a:pt x="26706" y="171820"/>
                </a:lnTo>
                <a:lnTo>
                  <a:pt x="34401" y="175649"/>
                </a:lnTo>
                <a:lnTo>
                  <a:pt x="43040" y="175862"/>
                </a:lnTo>
                <a:lnTo>
                  <a:pt x="60827" y="169860"/>
                </a:lnTo>
                <a:lnTo>
                  <a:pt x="76531" y="159393"/>
                </a:lnTo>
                <a:lnTo>
                  <a:pt x="88191" y="143822"/>
                </a:lnTo>
                <a:lnTo>
                  <a:pt x="105208" y="105231"/>
                </a:lnTo>
                <a:lnTo>
                  <a:pt x="112599" y="63596"/>
                </a:lnTo>
                <a:lnTo>
                  <a:pt x="115059" y="63725"/>
                </a:lnTo>
                <a:lnTo>
                  <a:pt x="120912" y="73228"/>
                </a:lnTo>
                <a:lnTo>
                  <a:pt x="137322" y="104804"/>
                </a:lnTo>
                <a:lnTo>
                  <a:pt x="150694" y="118391"/>
                </a:lnTo>
                <a:lnTo>
                  <a:pt x="186660" y="137683"/>
                </a:lnTo>
              </a:path>
            </a:pathLst>
          </a:custGeom>
          <a:ln w="38099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6943577" y="328785"/>
            <a:ext cx="126343" cy="172074"/>
          </a:xfrm>
          <a:custGeom>
            <a:avLst/>
            <a:gdLst/>
            <a:ahLst/>
            <a:cxnLst/>
            <a:rect l="0" t="0" r="0" b="0"/>
            <a:pathLst>
              <a:path w="126343" h="172074">
                <a:moveTo>
                  <a:pt x="0" y="63171"/>
                </a:moveTo>
                <a:lnTo>
                  <a:pt x="17958" y="117046"/>
                </a:lnTo>
                <a:lnTo>
                  <a:pt x="35149" y="168618"/>
                </a:lnTo>
                <a:lnTo>
                  <a:pt x="35131" y="172073"/>
                </a:lnTo>
                <a:lnTo>
                  <a:pt x="32780" y="170867"/>
                </a:lnTo>
                <a:lnTo>
                  <a:pt x="28871" y="166554"/>
                </a:lnTo>
                <a:lnTo>
                  <a:pt x="17784" y="138127"/>
                </a:lnTo>
                <a:lnTo>
                  <a:pt x="12678" y="100068"/>
                </a:lnTo>
                <a:lnTo>
                  <a:pt x="16754" y="64745"/>
                </a:lnTo>
                <a:lnTo>
                  <a:pt x="25384" y="45933"/>
                </a:lnTo>
                <a:lnTo>
                  <a:pt x="38188" y="29773"/>
                </a:lnTo>
                <a:lnTo>
                  <a:pt x="55577" y="14792"/>
                </a:lnTo>
                <a:lnTo>
                  <a:pt x="78123" y="6574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7114889" y="349082"/>
            <a:ext cx="176130" cy="193339"/>
          </a:xfrm>
          <a:custGeom>
            <a:avLst/>
            <a:gdLst/>
            <a:ahLst/>
            <a:cxnLst/>
            <a:rect l="0" t="0" r="0" b="0"/>
            <a:pathLst>
              <a:path w="176130" h="193339">
                <a:moveTo>
                  <a:pt x="123486" y="63931"/>
                </a:moveTo>
                <a:lnTo>
                  <a:pt x="113910" y="39884"/>
                </a:lnTo>
                <a:lnTo>
                  <a:pt x="95953" y="18461"/>
                </a:lnTo>
                <a:lnTo>
                  <a:pt x="78493" y="4337"/>
                </a:lnTo>
                <a:lnTo>
                  <a:pt x="68925" y="805"/>
                </a:lnTo>
                <a:lnTo>
                  <a:pt x="48934" y="0"/>
                </a:lnTo>
                <a:lnTo>
                  <a:pt x="31470" y="6661"/>
                </a:lnTo>
                <a:lnTo>
                  <a:pt x="23537" y="11713"/>
                </a:lnTo>
                <a:lnTo>
                  <a:pt x="11604" y="26685"/>
                </a:lnTo>
                <a:lnTo>
                  <a:pt x="6784" y="35591"/>
                </a:lnTo>
                <a:lnTo>
                  <a:pt x="0" y="76071"/>
                </a:lnTo>
                <a:lnTo>
                  <a:pt x="6113" y="132576"/>
                </a:lnTo>
                <a:lnTo>
                  <a:pt x="16440" y="166548"/>
                </a:lnTo>
                <a:lnTo>
                  <a:pt x="27557" y="184018"/>
                </a:lnTo>
                <a:lnTo>
                  <a:pt x="33797" y="186103"/>
                </a:lnTo>
                <a:lnTo>
                  <a:pt x="40297" y="183983"/>
                </a:lnTo>
                <a:lnTo>
                  <a:pt x="46969" y="179060"/>
                </a:lnTo>
                <a:lnTo>
                  <a:pt x="57502" y="161113"/>
                </a:lnTo>
                <a:lnTo>
                  <a:pt x="76323" y="105194"/>
                </a:lnTo>
                <a:lnTo>
                  <a:pt x="79876" y="75507"/>
                </a:lnTo>
                <a:lnTo>
                  <a:pt x="95856" y="136626"/>
                </a:lnTo>
                <a:lnTo>
                  <a:pt x="120757" y="173957"/>
                </a:lnTo>
                <a:lnTo>
                  <a:pt x="146853" y="191027"/>
                </a:lnTo>
                <a:lnTo>
                  <a:pt x="154273" y="193115"/>
                </a:lnTo>
                <a:lnTo>
                  <a:pt x="160387" y="193338"/>
                </a:lnTo>
                <a:lnTo>
                  <a:pt x="176129" y="19027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7343660" y="181386"/>
            <a:ext cx="10529" cy="336913"/>
          </a:xfrm>
          <a:custGeom>
            <a:avLst/>
            <a:gdLst/>
            <a:ahLst/>
            <a:cxnLst/>
            <a:rect l="0" t="0" r="0" b="0"/>
            <a:pathLst>
              <a:path w="10529" h="336913">
                <a:moveTo>
                  <a:pt x="0" y="0"/>
                </a:moveTo>
                <a:lnTo>
                  <a:pt x="0" y="52050"/>
                </a:lnTo>
                <a:lnTo>
                  <a:pt x="0" y="108229"/>
                </a:lnTo>
                <a:lnTo>
                  <a:pt x="0" y="169329"/>
                </a:lnTo>
                <a:lnTo>
                  <a:pt x="3119" y="228766"/>
                </a:lnTo>
                <a:lnTo>
                  <a:pt x="8333" y="280302"/>
                </a:lnTo>
                <a:lnTo>
                  <a:pt x="10528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7206789" y="286671"/>
            <a:ext cx="221100" cy="31587"/>
          </a:xfrm>
          <a:custGeom>
            <a:avLst/>
            <a:gdLst/>
            <a:ahLst/>
            <a:cxnLst/>
            <a:rect l="0" t="0" r="0" b="0"/>
            <a:pathLst>
              <a:path w="221100" h="31587">
                <a:moveTo>
                  <a:pt x="221099" y="0"/>
                </a:moveTo>
                <a:lnTo>
                  <a:pt x="163834" y="0"/>
                </a:lnTo>
                <a:lnTo>
                  <a:pt x="102943" y="5589"/>
                </a:lnTo>
                <a:lnTo>
                  <a:pt x="47024" y="17958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7459473" y="391956"/>
            <a:ext cx="21058" cy="157928"/>
          </a:xfrm>
          <a:custGeom>
            <a:avLst/>
            <a:gdLst/>
            <a:ahLst/>
            <a:cxnLst/>
            <a:rect l="0" t="0" r="0" b="0"/>
            <a:pathLst>
              <a:path w="21058" h="157928">
                <a:moveTo>
                  <a:pt x="0" y="0"/>
                </a:moveTo>
                <a:lnTo>
                  <a:pt x="5589" y="58617"/>
                </a:lnTo>
                <a:lnTo>
                  <a:pt x="16788" y="111621"/>
                </a:lnTo>
                <a:lnTo>
                  <a:pt x="21057" y="1579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7448945" y="286671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7543701" y="336101"/>
            <a:ext cx="273742" cy="213783"/>
          </a:xfrm>
          <a:custGeom>
            <a:avLst/>
            <a:gdLst/>
            <a:ahLst/>
            <a:cxnLst/>
            <a:rect l="0" t="0" r="0" b="0"/>
            <a:pathLst>
              <a:path w="273742" h="213783">
                <a:moveTo>
                  <a:pt x="0" y="66383"/>
                </a:moveTo>
                <a:lnTo>
                  <a:pt x="0" y="88740"/>
                </a:lnTo>
                <a:lnTo>
                  <a:pt x="6239" y="105955"/>
                </a:lnTo>
                <a:lnTo>
                  <a:pt x="42662" y="167055"/>
                </a:lnTo>
                <a:lnTo>
                  <a:pt x="49499" y="175611"/>
                </a:lnTo>
                <a:lnTo>
                  <a:pt x="56396" y="178976"/>
                </a:lnTo>
                <a:lnTo>
                  <a:pt x="63334" y="178879"/>
                </a:lnTo>
                <a:lnTo>
                  <a:pt x="70299" y="176476"/>
                </a:lnTo>
                <a:lnTo>
                  <a:pt x="76112" y="170194"/>
                </a:lnTo>
                <a:lnTo>
                  <a:pt x="85690" y="150735"/>
                </a:lnTo>
                <a:lnTo>
                  <a:pt x="87607" y="126490"/>
                </a:lnTo>
                <a:lnTo>
                  <a:pt x="84896" y="72797"/>
                </a:lnTo>
                <a:lnTo>
                  <a:pt x="90015" y="36698"/>
                </a:lnTo>
                <a:lnTo>
                  <a:pt x="95105" y="31385"/>
                </a:lnTo>
                <a:lnTo>
                  <a:pt x="102008" y="30183"/>
                </a:lnTo>
                <a:lnTo>
                  <a:pt x="117867" y="35087"/>
                </a:lnTo>
                <a:lnTo>
                  <a:pt x="179824" y="74220"/>
                </a:lnTo>
                <a:lnTo>
                  <a:pt x="190072" y="78627"/>
                </a:lnTo>
                <a:lnTo>
                  <a:pt x="213938" y="80403"/>
                </a:lnTo>
                <a:lnTo>
                  <a:pt x="237803" y="76124"/>
                </a:lnTo>
                <a:lnTo>
                  <a:pt x="256208" y="66423"/>
                </a:lnTo>
                <a:lnTo>
                  <a:pt x="260883" y="59391"/>
                </a:lnTo>
                <a:lnTo>
                  <a:pt x="262958" y="42218"/>
                </a:lnTo>
                <a:lnTo>
                  <a:pt x="256860" y="26007"/>
                </a:lnTo>
                <a:lnTo>
                  <a:pt x="251958" y="18409"/>
                </a:lnTo>
                <a:lnTo>
                  <a:pt x="237154" y="6847"/>
                </a:lnTo>
                <a:lnTo>
                  <a:pt x="228293" y="2126"/>
                </a:lnTo>
                <a:lnTo>
                  <a:pt x="209088" y="0"/>
                </a:lnTo>
                <a:lnTo>
                  <a:pt x="188854" y="4124"/>
                </a:lnTo>
                <a:lnTo>
                  <a:pt x="168163" y="13756"/>
                </a:lnTo>
                <a:lnTo>
                  <a:pt x="153508" y="28955"/>
                </a:lnTo>
                <a:lnTo>
                  <a:pt x="134568" y="67309"/>
                </a:lnTo>
                <a:lnTo>
                  <a:pt x="133118" y="87852"/>
                </a:lnTo>
                <a:lnTo>
                  <a:pt x="137543" y="109850"/>
                </a:lnTo>
                <a:lnTo>
                  <a:pt x="153188" y="146202"/>
                </a:lnTo>
                <a:lnTo>
                  <a:pt x="173810" y="172832"/>
                </a:lnTo>
                <a:lnTo>
                  <a:pt x="201628" y="194370"/>
                </a:lnTo>
                <a:lnTo>
                  <a:pt x="232098" y="207510"/>
                </a:lnTo>
                <a:lnTo>
                  <a:pt x="273741" y="2137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8012876" y="304727"/>
            <a:ext cx="207919" cy="247631"/>
          </a:xfrm>
          <a:custGeom>
            <a:avLst/>
            <a:gdLst/>
            <a:ahLst/>
            <a:cxnLst/>
            <a:rect l="0" t="0" r="0" b="0"/>
            <a:pathLst>
              <a:path w="207919" h="247631">
                <a:moveTo>
                  <a:pt x="141478" y="55644"/>
                </a:moveTo>
                <a:lnTo>
                  <a:pt x="112169" y="26335"/>
                </a:lnTo>
                <a:lnTo>
                  <a:pt x="58359" y="3763"/>
                </a:lnTo>
                <a:lnTo>
                  <a:pt x="47461" y="0"/>
                </a:lnTo>
                <a:lnTo>
                  <a:pt x="25993" y="2057"/>
                </a:lnTo>
                <a:lnTo>
                  <a:pt x="15354" y="5881"/>
                </a:lnTo>
                <a:lnTo>
                  <a:pt x="8263" y="13110"/>
                </a:lnTo>
                <a:lnTo>
                  <a:pt x="382" y="33620"/>
                </a:lnTo>
                <a:lnTo>
                  <a:pt x="0" y="55214"/>
                </a:lnTo>
                <a:lnTo>
                  <a:pt x="1536" y="65886"/>
                </a:lnTo>
                <a:lnTo>
                  <a:pt x="12601" y="83982"/>
                </a:lnTo>
                <a:lnTo>
                  <a:pt x="42712" y="114664"/>
                </a:lnTo>
                <a:lnTo>
                  <a:pt x="51067" y="118387"/>
                </a:lnTo>
                <a:lnTo>
                  <a:pt x="105525" y="118989"/>
                </a:lnTo>
                <a:lnTo>
                  <a:pt x="140184" y="124456"/>
                </a:lnTo>
                <a:lnTo>
                  <a:pt x="167091" y="139073"/>
                </a:lnTo>
                <a:lnTo>
                  <a:pt x="189881" y="163811"/>
                </a:lnTo>
                <a:lnTo>
                  <a:pt x="205862" y="193368"/>
                </a:lnTo>
                <a:lnTo>
                  <a:pt x="207918" y="213950"/>
                </a:lnTo>
                <a:lnTo>
                  <a:pt x="206828" y="224353"/>
                </a:lnTo>
                <a:lnTo>
                  <a:pt x="202593" y="232457"/>
                </a:lnTo>
                <a:lnTo>
                  <a:pt x="188527" y="244582"/>
                </a:lnTo>
                <a:lnTo>
                  <a:pt x="167458" y="247630"/>
                </a:lnTo>
                <a:lnTo>
                  <a:pt x="115804" y="240056"/>
                </a:lnTo>
                <a:lnTo>
                  <a:pt x="80058" y="230647"/>
                </a:lnTo>
                <a:lnTo>
                  <a:pt x="72456" y="226125"/>
                </a:lnTo>
                <a:lnTo>
                  <a:pt x="67387" y="220771"/>
                </a:lnTo>
                <a:lnTo>
                  <a:pt x="57250" y="2030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8164883" y="405558"/>
            <a:ext cx="294798" cy="180349"/>
          </a:xfrm>
          <a:custGeom>
            <a:avLst/>
            <a:gdLst/>
            <a:ahLst/>
            <a:cxnLst/>
            <a:rect l="0" t="0" r="0" b="0"/>
            <a:pathLst>
              <a:path w="294798" h="180349">
                <a:moveTo>
                  <a:pt x="0" y="102211"/>
                </a:moveTo>
                <a:lnTo>
                  <a:pt x="37478" y="93878"/>
                </a:lnTo>
                <a:lnTo>
                  <a:pt x="94146" y="83566"/>
                </a:lnTo>
                <a:lnTo>
                  <a:pt x="152907" y="66972"/>
                </a:lnTo>
                <a:lnTo>
                  <a:pt x="182436" y="50955"/>
                </a:lnTo>
                <a:lnTo>
                  <a:pt x="187134" y="43475"/>
                </a:lnTo>
                <a:lnTo>
                  <a:pt x="189235" y="25803"/>
                </a:lnTo>
                <a:lnTo>
                  <a:pt x="185818" y="18517"/>
                </a:lnTo>
                <a:lnTo>
                  <a:pt x="172663" y="7302"/>
                </a:lnTo>
                <a:lnTo>
                  <a:pt x="139936" y="0"/>
                </a:lnTo>
                <a:lnTo>
                  <a:pt x="120295" y="4532"/>
                </a:lnTo>
                <a:lnTo>
                  <a:pt x="88622" y="26504"/>
                </a:lnTo>
                <a:lnTo>
                  <a:pt x="80331" y="45947"/>
                </a:lnTo>
                <a:lnTo>
                  <a:pt x="77816" y="70186"/>
                </a:lnTo>
                <a:lnTo>
                  <a:pt x="80598" y="96557"/>
                </a:lnTo>
                <a:lnTo>
                  <a:pt x="88854" y="117635"/>
                </a:lnTo>
                <a:lnTo>
                  <a:pt x="94330" y="126532"/>
                </a:lnTo>
                <a:lnTo>
                  <a:pt x="109775" y="139536"/>
                </a:lnTo>
                <a:lnTo>
                  <a:pt x="118807" y="144642"/>
                </a:lnTo>
                <a:lnTo>
                  <a:pt x="128337" y="145706"/>
                </a:lnTo>
                <a:lnTo>
                  <a:pt x="148285" y="140649"/>
                </a:lnTo>
                <a:lnTo>
                  <a:pt x="165730" y="127483"/>
                </a:lnTo>
                <a:lnTo>
                  <a:pt x="180113" y="109934"/>
                </a:lnTo>
                <a:lnTo>
                  <a:pt x="190404" y="90436"/>
                </a:lnTo>
                <a:lnTo>
                  <a:pt x="193616" y="88512"/>
                </a:lnTo>
                <a:lnTo>
                  <a:pt x="195757" y="91908"/>
                </a:lnTo>
                <a:lnTo>
                  <a:pt x="200646" y="149684"/>
                </a:lnTo>
                <a:lnTo>
                  <a:pt x="205379" y="173613"/>
                </a:lnTo>
                <a:lnTo>
                  <a:pt x="204770" y="179059"/>
                </a:lnTo>
                <a:lnTo>
                  <a:pt x="202024" y="180348"/>
                </a:lnTo>
                <a:lnTo>
                  <a:pt x="197853" y="178869"/>
                </a:lnTo>
                <a:lnTo>
                  <a:pt x="190100" y="164747"/>
                </a:lnTo>
                <a:lnTo>
                  <a:pt x="183925" y="141703"/>
                </a:lnTo>
                <a:lnTo>
                  <a:pt x="181618" y="98184"/>
                </a:lnTo>
                <a:lnTo>
                  <a:pt x="190727" y="47734"/>
                </a:lnTo>
                <a:lnTo>
                  <a:pt x="193831" y="34307"/>
                </a:lnTo>
                <a:lnTo>
                  <a:pt x="200580" y="25356"/>
                </a:lnTo>
                <a:lnTo>
                  <a:pt x="220557" y="15411"/>
                </a:lnTo>
                <a:lnTo>
                  <a:pt x="230096" y="15098"/>
                </a:lnTo>
                <a:lnTo>
                  <a:pt x="246934" y="20991"/>
                </a:lnTo>
                <a:lnTo>
                  <a:pt x="269567" y="43051"/>
                </a:lnTo>
                <a:lnTo>
                  <a:pt x="285502" y="71814"/>
                </a:lnTo>
                <a:lnTo>
                  <a:pt x="292961" y="127445"/>
                </a:lnTo>
                <a:lnTo>
                  <a:pt x="294797" y="1759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8501832" y="202443"/>
            <a:ext cx="10492" cy="368498"/>
          </a:xfrm>
          <a:custGeom>
            <a:avLst/>
            <a:gdLst/>
            <a:ahLst/>
            <a:cxnLst/>
            <a:rect l="0" t="0" r="0" b="0"/>
            <a:pathLst>
              <a:path w="10492" h="368498">
                <a:moveTo>
                  <a:pt x="10491" y="0"/>
                </a:moveTo>
                <a:lnTo>
                  <a:pt x="2158" y="60383"/>
                </a:lnTo>
                <a:lnTo>
                  <a:pt x="613" y="118107"/>
                </a:lnTo>
                <a:lnTo>
                  <a:pt x="252" y="160117"/>
                </a:lnTo>
                <a:lnTo>
                  <a:pt x="91" y="206084"/>
                </a:lnTo>
                <a:lnTo>
                  <a:pt x="0" y="261233"/>
                </a:lnTo>
                <a:lnTo>
                  <a:pt x="7205" y="320620"/>
                </a:lnTo>
                <a:lnTo>
                  <a:pt x="10491" y="368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8407038" y="360371"/>
            <a:ext cx="200043" cy="21057"/>
          </a:xfrm>
          <a:custGeom>
            <a:avLst/>
            <a:gdLst/>
            <a:ahLst/>
            <a:cxnLst/>
            <a:rect l="0" t="0" r="0" b="0"/>
            <a:pathLst>
              <a:path w="200043" h="21057">
                <a:moveTo>
                  <a:pt x="200042" y="0"/>
                </a:moveTo>
                <a:lnTo>
                  <a:pt x="141424" y="0"/>
                </a:lnTo>
                <a:lnTo>
                  <a:pt x="86080" y="7235"/>
                </a:lnTo>
                <a:lnTo>
                  <a:pt x="29395" y="12997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8543908" y="395460"/>
            <a:ext cx="315856" cy="198910"/>
          </a:xfrm>
          <a:custGeom>
            <a:avLst/>
            <a:gdLst/>
            <a:ahLst/>
            <a:cxnLst/>
            <a:rect l="0" t="0" r="0" b="0"/>
            <a:pathLst>
              <a:path w="315856" h="198910">
                <a:moveTo>
                  <a:pt x="0" y="91252"/>
                </a:moveTo>
                <a:lnTo>
                  <a:pt x="42692" y="88133"/>
                </a:lnTo>
                <a:lnTo>
                  <a:pt x="102069" y="72124"/>
                </a:lnTo>
                <a:lnTo>
                  <a:pt x="124913" y="60914"/>
                </a:lnTo>
                <a:lnTo>
                  <a:pt x="131239" y="52309"/>
                </a:lnTo>
                <a:lnTo>
                  <a:pt x="135147" y="30271"/>
                </a:lnTo>
                <a:lnTo>
                  <a:pt x="132212" y="21352"/>
                </a:lnTo>
                <a:lnTo>
                  <a:pt x="126747" y="14236"/>
                </a:lnTo>
                <a:lnTo>
                  <a:pt x="119593" y="8323"/>
                </a:lnTo>
                <a:lnTo>
                  <a:pt x="99166" y="1752"/>
                </a:lnTo>
                <a:lnTo>
                  <a:pt x="87168" y="0"/>
                </a:lnTo>
                <a:lnTo>
                  <a:pt x="67598" y="4293"/>
                </a:lnTo>
                <a:lnTo>
                  <a:pt x="59104" y="8713"/>
                </a:lnTo>
                <a:lnTo>
                  <a:pt x="46546" y="22983"/>
                </a:lnTo>
                <a:lnTo>
                  <a:pt x="38235" y="42193"/>
                </a:lnTo>
                <a:lnTo>
                  <a:pt x="34726" y="78146"/>
                </a:lnTo>
                <a:lnTo>
                  <a:pt x="41745" y="111545"/>
                </a:lnTo>
                <a:lnTo>
                  <a:pt x="52089" y="133027"/>
                </a:lnTo>
                <a:lnTo>
                  <a:pt x="67605" y="148033"/>
                </a:lnTo>
                <a:lnTo>
                  <a:pt x="87369" y="157432"/>
                </a:lnTo>
                <a:lnTo>
                  <a:pt x="111750" y="161610"/>
                </a:lnTo>
                <a:lnTo>
                  <a:pt x="131945" y="157227"/>
                </a:lnTo>
                <a:lnTo>
                  <a:pt x="163973" y="135350"/>
                </a:lnTo>
                <a:lnTo>
                  <a:pt x="197911" y="79974"/>
                </a:lnTo>
                <a:lnTo>
                  <a:pt x="202131" y="77884"/>
                </a:lnTo>
                <a:lnTo>
                  <a:pt x="204944" y="81170"/>
                </a:lnTo>
                <a:lnTo>
                  <a:pt x="209459" y="120067"/>
                </a:lnTo>
                <a:lnTo>
                  <a:pt x="213544" y="183448"/>
                </a:lnTo>
                <a:lnTo>
                  <a:pt x="216571" y="198909"/>
                </a:lnTo>
                <a:lnTo>
                  <a:pt x="215741" y="198118"/>
                </a:lnTo>
                <a:lnTo>
                  <a:pt x="204016" y="161217"/>
                </a:lnTo>
                <a:lnTo>
                  <a:pt x="200826" y="107759"/>
                </a:lnTo>
                <a:lnTo>
                  <a:pt x="205786" y="52399"/>
                </a:lnTo>
                <a:lnTo>
                  <a:pt x="220331" y="24108"/>
                </a:lnTo>
                <a:lnTo>
                  <a:pt x="227606" y="19584"/>
                </a:lnTo>
                <a:lnTo>
                  <a:pt x="245048" y="17676"/>
                </a:lnTo>
                <a:lnTo>
                  <a:pt x="261379" y="23846"/>
                </a:lnTo>
                <a:lnTo>
                  <a:pt x="269009" y="28767"/>
                </a:lnTo>
                <a:lnTo>
                  <a:pt x="290927" y="58051"/>
                </a:lnTo>
                <a:lnTo>
                  <a:pt x="306649" y="90773"/>
                </a:lnTo>
                <a:lnTo>
                  <a:pt x="314643" y="145926"/>
                </a:lnTo>
                <a:lnTo>
                  <a:pt x="315855" y="1649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8895605" y="364787"/>
            <a:ext cx="290543" cy="198454"/>
          </a:xfrm>
          <a:custGeom>
            <a:avLst/>
            <a:gdLst/>
            <a:ahLst/>
            <a:cxnLst/>
            <a:rect l="0" t="0" r="0" b="0"/>
            <a:pathLst>
              <a:path w="290543" h="198454">
                <a:moveTo>
                  <a:pt x="90500" y="79811"/>
                </a:moveTo>
                <a:lnTo>
                  <a:pt x="90500" y="57455"/>
                </a:lnTo>
                <a:lnTo>
                  <a:pt x="84261" y="40239"/>
                </a:lnTo>
                <a:lnTo>
                  <a:pt x="79322" y="32373"/>
                </a:lnTo>
                <a:lnTo>
                  <a:pt x="64475" y="20513"/>
                </a:lnTo>
                <a:lnTo>
                  <a:pt x="55603" y="15713"/>
                </a:lnTo>
                <a:lnTo>
                  <a:pt x="47348" y="14852"/>
                </a:lnTo>
                <a:lnTo>
                  <a:pt x="31937" y="20135"/>
                </a:lnTo>
                <a:lnTo>
                  <a:pt x="17289" y="36521"/>
                </a:lnTo>
                <a:lnTo>
                  <a:pt x="5320" y="59401"/>
                </a:lnTo>
                <a:lnTo>
                  <a:pt x="0" y="85168"/>
                </a:lnTo>
                <a:lnTo>
                  <a:pt x="2594" y="120393"/>
                </a:lnTo>
                <a:lnTo>
                  <a:pt x="16361" y="153057"/>
                </a:lnTo>
                <a:lnTo>
                  <a:pt x="31813" y="168127"/>
                </a:lnTo>
                <a:lnTo>
                  <a:pt x="51548" y="177555"/>
                </a:lnTo>
                <a:lnTo>
                  <a:pt x="75918" y="181744"/>
                </a:lnTo>
                <a:lnTo>
                  <a:pt x="99228" y="177367"/>
                </a:lnTo>
                <a:lnTo>
                  <a:pt x="110356" y="172925"/>
                </a:lnTo>
                <a:lnTo>
                  <a:pt x="125842" y="158629"/>
                </a:lnTo>
                <a:lnTo>
                  <a:pt x="162374" y="95612"/>
                </a:lnTo>
                <a:lnTo>
                  <a:pt x="187835" y="78904"/>
                </a:lnTo>
                <a:lnTo>
                  <a:pt x="241358" y="59097"/>
                </a:lnTo>
                <a:lnTo>
                  <a:pt x="254243" y="55473"/>
                </a:lnTo>
                <a:lnTo>
                  <a:pt x="264003" y="49548"/>
                </a:lnTo>
                <a:lnTo>
                  <a:pt x="277967" y="33605"/>
                </a:lnTo>
                <a:lnTo>
                  <a:pt x="279819" y="25611"/>
                </a:lnTo>
                <a:lnTo>
                  <a:pt x="278714" y="17941"/>
                </a:lnTo>
                <a:lnTo>
                  <a:pt x="275638" y="10488"/>
                </a:lnTo>
                <a:lnTo>
                  <a:pt x="268907" y="5520"/>
                </a:lnTo>
                <a:lnTo>
                  <a:pt x="248951" y="0"/>
                </a:lnTo>
                <a:lnTo>
                  <a:pt x="227604" y="3785"/>
                </a:lnTo>
                <a:lnTo>
                  <a:pt x="206417" y="14436"/>
                </a:lnTo>
                <a:lnTo>
                  <a:pt x="185303" y="30868"/>
                </a:lnTo>
                <a:lnTo>
                  <a:pt x="173579" y="52989"/>
                </a:lnTo>
                <a:lnTo>
                  <a:pt x="166052" y="105319"/>
                </a:lnTo>
                <a:lnTo>
                  <a:pt x="170338" y="146770"/>
                </a:lnTo>
                <a:lnTo>
                  <a:pt x="179017" y="168453"/>
                </a:lnTo>
                <a:lnTo>
                  <a:pt x="184606" y="177510"/>
                </a:lnTo>
                <a:lnTo>
                  <a:pt x="200176" y="190693"/>
                </a:lnTo>
                <a:lnTo>
                  <a:pt x="209241" y="195846"/>
                </a:lnTo>
                <a:lnTo>
                  <a:pt x="228672" y="198453"/>
                </a:lnTo>
                <a:lnTo>
                  <a:pt x="269742" y="190594"/>
                </a:lnTo>
                <a:lnTo>
                  <a:pt x="281297" y="184420"/>
                </a:lnTo>
                <a:lnTo>
                  <a:pt x="290542" y="1745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9270375" y="497241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0" y="0"/>
                </a:moveTo>
                <a:lnTo>
                  <a:pt x="10529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261794" y="1402371"/>
            <a:ext cx="9668752" cy="700755"/>
            <a:chOff x="261794" y="1402371"/>
            <a:chExt cx="9668752" cy="700755"/>
          </a:xfrm>
        </p:grpSpPr>
        <p:sp>
          <p:nvSpPr>
            <p:cNvPr id="45" name="Freeform 44"/>
            <p:cNvSpPr/>
            <p:nvPr/>
          </p:nvSpPr>
          <p:spPr>
            <a:xfrm>
              <a:off x="261794" y="1631917"/>
              <a:ext cx="422559" cy="471209"/>
            </a:xfrm>
            <a:custGeom>
              <a:avLst/>
              <a:gdLst/>
              <a:ahLst/>
              <a:cxnLst/>
              <a:rect l="0" t="0" r="0" b="0"/>
              <a:pathLst>
                <a:path w="422559" h="471209">
                  <a:moveTo>
                    <a:pt x="43532" y="0"/>
                  </a:moveTo>
                  <a:lnTo>
                    <a:pt x="60300" y="5589"/>
                  </a:lnTo>
                  <a:lnTo>
                    <a:pt x="77890" y="5213"/>
                  </a:lnTo>
                  <a:lnTo>
                    <a:pt x="134547" y="1030"/>
                  </a:lnTo>
                  <a:lnTo>
                    <a:pt x="196518" y="203"/>
                  </a:lnTo>
                  <a:lnTo>
                    <a:pt x="253819" y="40"/>
                  </a:lnTo>
                  <a:lnTo>
                    <a:pt x="310198" y="8"/>
                  </a:lnTo>
                  <a:lnTo>
                    <a:pt x="366395" y="1"/>
                  </a:lnTo>
                  <a:lnTo>
                    <a:pt x="394477" y="1"/>
                  </a:lnTo>
                  <a:lnTo>
                    <a:pt x="402667" y="3510"/>
                  </a:lnTo>
                  <a:lnTo>
                    <a:pt x="406958" y="9359"/>
                  </a:lnTo>
                  <a:lnTo>
                    <a:pt x="408648" y="16768"/>
                  </a:lnTo>
                  <a:lnTo>
                    <a:pt x="407436" y="24047"/>
                  </a:lnTo>
                  <a:lnTo>
                    <a:pt x="399849" y="38373"/>
                  </a:lnTo>
                  <a:lnTo>
                    <a:pt x="342200" y="95352"/>
                  </a:lnTo>
                  <a:lnTo>
                    <a:pt x="284564" y="148914"/>
                  </a:lnTo>
                  <a:lnTo>
                    <a:pt x="225894" y="201638"/>
                  </a:lnTo>
                  <a:lnTo>
                    <a:pt x="166973" y="255876"/>
                  </a:lnTo>
                  <a:lnTo>
                    <a:pt x="104647" y="317922"/>
                  </a:lnTo>
                  <a:lnTo>
                    <a:pt x="50841" y="380122"/>
                  </a:lnTo>
                  <a:lnTo>
                    <a:pt x="9632" y="435057"/>
                  </a:lnTo>
                  <a:lnTo>
                    <a:pt x="0" y="454231"/>
                  </a:lnTo>
                  <a:lnTo>
                    <a:pt x="1642" y="460748"/>
                  </a:lnTo>
                  <a:lnTo>
                    <a:pt x="7417" y="465093"/>
                  </a:lnTo>
                  <a:lnTo>
                    <a:pt x="37900" y="471208"/>
                  </a:lnTo>
                  <a:lnTo>
                    <a:pt x="76568" y="469900"/>
                  </a:lnTo>
                  <a:lnTo>
                    <a:pt x="131556" y="464567"/>
                  </a:lnTo>
                  <a:lnTo>
                    <a:pt x="188648" y="455107"/>
                  </a:lnTo>
                  <a:lnTo>
                    <a:pt x="251918" y="445093"/>
                  </a:lnTo>
                  <a:lnTo>
                    <a:pt x="315412" y="437180"/>
                  </a:lnTo>
                  <a:lnTo>
                    <a:pt x="366894" y="433301"/>
                  </a:lnTo>
                  <a:lnTo>
                    <a:pt x="42255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4880" y="1836532"/>
              <a:ext cx="179108" cy="238177"/>
            </a:xfrm>
            <a:custGeom>
              <a:avLst/>
              <a:gdLst/>
              <a:ahLst/>
              <a:cxnLst/>
              <a:rect l="0" t="0" r="0" b="0"/>
              <a:pathLst>
                <a:path w="179108" h="238177">
                  <a:moveTo>
                    <a:pt x="0" y="132297"/>
                  </a:moveTo>
                  <a:lnTo>
                    <a:pt x="11179" y="121118"/>
                  </a:lnTo>
                  <a:lnTo>
                    <a:pt x="40487" y="108577"/>
                  </a:lnTo>
                  <a:lnTo>
                    <a:pt x="102876" y="98627"/>
                  </a:lnTo>
                  <a:lnTo>
                    <a:pt x="136157" y="86445"/>
                  </a:lnTo>
                  <a:lnTo>
                    <a:pt x="173255" y="61368"/>
                  </a:lnTo>
                  <a:lnTo>
                    <a:pt x="177504" y="53426"/>
                  </a:lnTo>
                  <a:lnTo>
                    <a:pt x="179107" y="35242"/>
                  </a:lnTo>
                  <a:lnTo>
                    <a:pt x="172800" y="18581"/>
                  </a:lnTo>
                  <a:lnTo>
                    <a:pt x="167843" y="10863"/>
                  </a:lnTo>
                  <a:lnTo>
                    <a:pt x="159858" y="5717"/>
                  </a:lnTo>
                  <a:lnTo>
                    <a:pt x="138509" y="0"/>
                  </a:lnTo>
                  <a:lnTo>
                    <a:pt x="105771" y="2371"/>
                  </a:lnTo>
                  <a:lnTo>
                    <a:pt x="64437" y="14822"/>
                  </a:lnTo>
                  <a:lnTo>
                    <a:pt x="40020" y="33278"/>
                  </a:lnTo>
                  <a:lnTo>
                    <a:pt x="19137" y="61624"/>
                  </a:lnTo>
                  <a:lnTo>
                    <a:pt x="9285" y="86069"/>
                  </a:lnTo>
                  <a:lnTo>
                    <a:pt x="7247" y="109411"/>
                  </a:lnTo>
                  <a:lnTo>
                    <a:pt x="15470" y="152993"/>
                  </a:lnTo>
                  <a:lnTo>
                    <a:pt x="36765" y="194226"/>
                  </a:lnTo>
                  <a:lnTo>
                    <a:pt x="66621" y="226115"/>
                  </a:lnTo>
                  <a:lnTo>
                    <a:pt x="75999" y="233446"/>
                  </a:lnTo>
                  <a:lnTo>
                    <a:pt x="85761" y="237164"/>
                  </a:lnTo>
                  <a:lnTo>
                    <a:pt x="105967" y="238176"/>
                  </a:lnTo>
                  <a:lnTo>
                    <a:pt x="157928" y="2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38495" y="1853015"/>
              <a:ext cx="141673" cy="216160"/>
            </a:xfrm>
            <a:custGeom>
              <a:avLst/>
              <a:gdLst/>
              <a:ahLst/>
              <a:cxnLst/>
              <a:rect l="0" t="0" r="0" b="0"/>
              <a:pathLst>
                <a:path w="141673" h="216160">
                  <a:moveTo>
                    <a:pt x="9069" y="42114"/>
                  </a:moveTo>
                  <a:lnTo>
                    <a:pt x="4" y="100731"/>
                  </a:lnTo>
                  <a:lnTo>
                    <a:pt x="0" y="153735"/>
                  </a:lnTo>
                  <a:lnTo>
                    <a:pt x="8202" y="187101"/>
                  </a:lnTo>
                  <a:lnTo>
                    <a:pt x="18822" y="204429"/>
                  </a:lnTo>
                  <a:lnTo>
                    <a:pt x="28439" y="209985"/>
                  </a:lnTo>
                  <a:lnTo>
                    <a:pt x="54723" y="216159"/>
                  </a:lnTo>
                  <a:lnTo>
                    <a:pt x="76543" y="212664"/>
                  </a:lnTo>
                  <a:lnTo>
                    <a:pt x="101981" y="197542"/>
                  </a:lnTo>
                  <a:lnTo>
                    <a:pt x="117044" y="182553"/>
                  </a:lnTo>
                  <a:lnTo>
                    <a:pt x="131537" y="160293"/>
                  </a:lnTo>
                  <a:lnTo>
                    <a:pt x="141672" y="115865"/>
                  </a:lnTo>
                  <a:lnTo>
                    <a:pt x="137861" y="64091"/>
                  </a:lnTo>
                  <a:lnTo>
                    <a:pt x="132776" y="19376"/>
                  </a:lnTo>
                  <a:lnTo>
                    <a:pt x="1248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63051" y="1814022"/>
              <a:ext cx="186985" cy="227192"/>
            </a:xfrm>
            <a:custGeom>
              <a:avLst/>
              <a:gdLst/>
              <a:ahLst/>
              <a:cxnLst/>
              <a:rect l="0" t="0" r="0" b="0"/>
              <a:pathLst>
                <a:path w="186985" h="227192">
                  <a:moveTo>
                    <a:pt x="153011" y="17936"/>
                  </a:moveTo>
                  <a:lnTo>
                    <a:pt x="141832" y="6758"/>
                  </a:lnTo>
                  <a:lnTo>
                    <a:pt x="123866" y="1270"/>
                  </a:lnTo>
                  <a:lnTo>
                    <a:pt x="100283" y="0"/>
                  </a:lnTo>
                  <a:lnTo>
                    <a:pt x="61868" y="7033"/>
                  </a:lnTo>
                  <a:lnTo>
                    <a:pt x="28909" y="23414"/>
                  </a:lnTo>
                  <a:lnTo>
                    <a:pt x="11677" y="36359"/>
                  </a:lnTo>
                  <a:lnTo>
                    <a:pt x="2458" y="56150"/>
                  </a:lnTo>
                  <a:lnTo>
                    <a:pt x="0" y="67978"/>
                  </a:lnTo>
                  <a:lnTo>
                    <a:pt x="701" y="78204"/>
                  </a:lnTo>
                  <a:lnTo>
                    <a:pt x="7718" y="95804"/>
                  </a:lnTo>
                  <a:lnTo>
                    <a:pt x="14035" y="100264"/>
                  </a:lnTo>
                  <a:lnTo>
                    <a:pt x="21756" y="102067"/>
                  </a:lnTo>
                  <a:lnTo>
                    <a:pt x="49390" y="99016"/>
                  </a:lnTo>
                  <a:lnTo>
                    <a:pt x="95758" y="93093"/>
                  </a:lnTo>
                  <a:lnTo>
                    <a:pt x="152403" y="103280"/>
                  </a:lnTo>
                  <a:lnTo>
                    <a:pt x="163134" y="106418"/>
                  </a:lnTo>
                  <a:lnTo>
                    <a:pt x="171458" y="112019"/>
                  </a:lnTo>
                  <a:lnTo>
                    <a:pt x="183826" y="127601"/>
                  </a:lnTo>
                  <a:lnTo>
                    <a:pt x="186984" y="149344"/>
                  </a:lnTo>
                  <a:lnTo>
                    <a:pt x="183318" y="172266"/>
                  </a:lnTo>
                  <a:lnTo>
                    <a:pt x="173889" y="190252"/>
                  </a:lnTo>
                  <a:lnTo>
                    <a:pt x="149838" y="213532"/>
                  </a:lnTo>
                  <a:lnTo>
                    <a:pt x="127424" y="221851"/>
                  </a:lnTo>
                  <a:lnTo>
                    <a:pt x="74907" y="227191"/>
                  </a:lnTo>
                  <a:lnTo>
                    <a:pt x="26669" y="217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97292" y="1743605"/>
              <a:ext cx="185347" cy="260578"/>
            </a:xfrm>
            <a:custGeom>
              <a:avLst/>
              <a:gdLst/>
              <a:ahLst/>
              <a:cxnLst/>
              <a:rect l="0" t="0" r="0" b="0"/>
              <a:pathLst>
                <a:path w="185347" h="260578">
                  <a:moveTo>
                    <a:pt x="161008" y="14654"/>
                  </a:moveTo>
                  <a:lnTo>
                    <a:pt x="111456" y="0"/>
                  </a:lnTo>
                  <a:lnTo>
                    <a:pt x="77696" y="1083"/>
                  </a:lnTo>
                  <a:lnTo>
                    <a:pt x="45466" y="8813"/>
                  </a:lnTo>
                  <a:lnTo>
                    <a:pt x="19279" y="24102"/>
                  </a:lnTo>
                  <a:lnTo>
                    <a:pt x="7160" y="39910"/>
                  </a:lnTo>
                  <a:lnTo>
                    <a:pt x="2291" y="49039"/>
                  </a:lnTo>
                  <a:lnTo>
                    <a:pt x="0" y="71660"/>
                  </a:lnTo>
                  <a:lnTo>
                    <a:pt x="1027" y="84243"/>
                  </a:lnTo>
                  <a:lnTo>
                    <a:pt x="5221" y="93802"/>
                  </a:lnTo>
                  <a:lnTo>
                    <a:pt x="19240" y="107543"/>
                  </a:lnTo>
                  <a:lnTo>
                    <a:pt x="40288" y="114429"/>
                  </a:lnTo>
                  <a:lnTo>
                    <a:pt x="97191" y="127619"/>
                  </a:lnTo>
                  <a:lnTo>
                    <a:pt x="128061" y="138852"/>
                  </a:lnTo>
                  <a:lnTo>
                    <a:pt x="167386" y="169714"/>
                  </a:lnTo>
                  <a:lnTo>
                    <a:pt x="183305" y="195908"/>
                  </a:lnTo>
                  <a:lnTo>
                    <a:pt x="185346" y="215704"/>
                  </a:lnTo>
                  <a:lnTo>
                    <a:pt x="184252" y="225896"/>
                  </a:lnTo>
                  <a:lnTo>
                    <a:pt x="180014" y="233861"/>
                  </a:lnTo>
                  <a:lnTo>
                    <a:pt x="165946" y="245830"/>
                  </a:lnTo>
                  <a:lnTo>
                    <a:pt x="138294" y="259145"/>
                  </a:lnTo>
                  <a:lnTo>
                    <a:pt x="115038" y="260577"/>
                  </a:lnTo>
                  <a:lnTo>
                    <a:pt x="52876" y="257305"/>
                  </a:lnTo>
                  <a:lnTo>
                    <a:pt x="34666" y="256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00414" y="1787751"/>
              <a:ext cx="178986" cy="181750"/>
            </a:xfrm>
            <a:custGeom>
              <a:avLst/>
              <a:gdLst/>
              <a:ahLst/>
              <a:cxnLst/>
              <a:rect l="0" t="0" r="0" b="0"/>
              <a:pathLst>
                <a:path w="178986" h="181750">
                  <a:moveTo>
                    <a:pt x="0" y="117907"/>
                  </a:moveTo>
                  <a:lnTo>
                    <a:pt x="55045" y="101118"/>
                  </a:lnTo>
                  <a:lnTo>
                    <a:pt x="114513" y="91823"/>
                  </a:lnTo>
                  <a:lnTo>
                    <a:pt x="141425" y="76773"/>
                  </a:lnTo>
                  <a:lnTo>
                    <a:pt x="164216" y="57496"/>
                  </a:lnTo>
                  <a:lnTo>
                    <a:pt x="167969" y="48387"/>
                  </a:lnTo>
                  <a:lnTo>
                    <a:pt x="169020" y="25788"/>
                  </a:lnTo>
                  <a:lnTo>
                    <a:pt x="165322" y="16720"/>
                  </a:lnTo>
                  <a:lnTo>
                    <a:pt x="151856" y="3525"/>
                  </a:lnTo>
                  <a:lnTo>
                    <a:pt x="131052" y="0"/>
                  </a:lnTo>
                  <a:lnTo>
                    <a:pt x="107379" y="3502"/>
                  </a:lnTo>
                  <a:lnTo>
                    <a:pt x="75490" y="18628"/>
                  </a:lnTo>
                  <a:lnTo>
                    <a:pt x="35793" y="51555"/>
                  </a:lnTo>
                  <a:lnTo>
                    <a:pt x="27607" y="71649"/>
                  </a:lnTo>
                  <a:lnTo>
                    <a:pt x="25138" y="96178"/>
                  </a:lnTo>
                  <a:lnTo>
                    <a:pt x="27940" y="122677"/>
                  </a:lnTo>
                  <a:lnTo>
                    <a:pt x="36205" y="143814"/>
                  </a:lnTo>
                  <a:lnTo>
                    <a:pt x="41684" y="152725"/>
                  </a:lnTo>
                  <a:lnTo>
                    <a:pt x="71753" y="176446"/>
                  </a:lnTo>
                  <a:lnTo>
                    <a:pt x="93891" y="181749"/>
                  </a:lnTo>
                  <a:lnTo>
                    <a:pt x="136700" y="175621"/>
                  </a:lnTo>
                  <a:lnTo>
                    <a:pt x="178985" y="1600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16745" y="1820246"/>
              <a:ext cx="141639" cy="180169"/>
            </a:xfrm>
            <a:custGeom>
              <a:avLst/>
              <a:gdLst/>
              <a:ahLst/>
              <a:cxnLst/>
              <a:rect l="0" t="0" r="0" b="0"/>
              <a:pathLst>
                <a:path w="141639" h="180169">
                  <a:moveTo>
                    <a:pt x="15296" y="32769"/>
                  </a:moveTo>
                  <a:lnTo>
                    <a:pt x="9707" y="49537"/>
                  </a:lnTo>
                  <a:lnTo>
                    <a:pt x="10083" y="67127"/>
                  </a:lnTo>
                  <a:lnTo>
                    <a:pt x="21845" y="125768"/>
                  </a:lnTo>
                  <a:lnTo>
                    <a:pt x="24056" y="152870"/>
                  </a:lnTo>
                  <a:lnTo>
                    <a:pt x="22306" y="159630"/>
                  </a:lnTo>
                  <a:lnTo>
                    <a:pt x="18800" y="161797"/>
                  </a:lnTo>
                  <a:lnTo>
                    <a:pt x="14122" y="160902"/>
                  </a:lnTo>
                  <a:lnTo>
                    <a:pt x="11004" y="154456"/>
                  </a:lnTo>
                  <a:lnTo>
                    <a:pt x="0" y="97176"/>
                  </a:lnTo>
                  <a:lnTo>
                    <a:pt x="1535" y="64721"/>
                  </a:lnTo>
                  <a:lnTo>
                    <a:pt x="9399" y="27288"/>
                  </a:lnTo>
                  <a:lnTo>
                    <a:pt x="14874" y="17417"/>
                  </a:lnTo>
                  <a:lnTo>
                    <a:pt x="30317" y="3329"/>
                  </a:lnTo>
                  <a:lnTo>
                    <a:pt x="39348" y="274"/>
                  </a:lnTo>
                  <a:lnTo>
                    <a:pt x="58741" y="0"/>
                  </a:lnTo>
                  <a:lnTo>
                    <a:pt x="89390" y="12011"/>
                  </a:lnTo>
                  <a:lnTo>
                    <a:pt x="103989" y="27053"/>
                  </a:lnTo>
                  <a:lnTo>
                    <a:pt x="130577" y="85834"/>
                  </a:lnTo>
                  <a:lnTo>
                    <a:pt x="138361" y="120242"/>
                  </a:lnTo>
                  <a:lnTo>
                    <a:pt x="141638" y="180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21554" y="1568746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44367"/>
                  </a:lnTo>
                  <a:lnTo>
                    <a:pt x="1170" y="101923"/>
                  </a:lnTo>
                  <a:lnTo>
                    <a:pt x="8333" y="161423"/>
                  </a:lnTo>
                  <a:lnTo>
                    <a:pt x="9878" y="214725"/>
                  </a:lnTo>
                  <a:lnTo>
                    <a:pt x="10336" y="274972"/>
                  </a:lnTo>
                  <a:lnTo>
                    <a:pt x="13591" y="331037"/>
                  </a:lnTo>
                  <a:lnTo>
                    <a:pt x="27309" y="394413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84684" y="1726673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6477" y="8333"/>
                  </a:lnTo>
                  <a:lnTo>
                    <a:pt x="167086" y="12998"/>
                  </a:lnTo>
                  <a:lnTo>
                    <a:pt x="115407" y="21789"/>
                  </a:lnTo>
                  <a:lnTo>
                    <a:pt x="63050" y="28683"/>
                  </a:lnTo>
                  <a:lnTo>
                    <a:pt x="22971" y="338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79260" y="1568746"/>
              <a:ext cx="26648" cy="431669"/>
            </a:xfrm>
            <a:custGeom>
              <a:avLst/>
              <a:gdLst/>
              <a:ahLst/>
              <a:cxnLst/>
              <a:rect l="0" t="0" r="0" b="0"/>
              <a:pathLst>
                <a:path w="26648" h="431669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91015"/>
                  </a:lnTo>
                  <a:lnTo>
                    <a:pt x="12622" y="149259"/>
                  </a:lnTo>
                  <a:lnTo>
                    <a:pt x="16252" y="207091"/>
                  </a:lnTo>
                  <a:lnTo>
                    <a:pt x="24247" y="269804"/>
                  </a:lnTo>
                  <a:lnTo>
                    <a:pt x="25935" y="325217"/>
                  </a:lnTo>
                  <a:lnTo>
                    <a:pt x="23316" y="375560"/>
                  </a:lnTo>
                  <a:lnTo>
                    <a:pt x="20487" y="402052"/>
                  </a:lnTo>
                  <a:lnTo>
                    <a:pt x="2664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26922" y="1469350"/>
              <a:ext cx="372425" cy="309967"/>
            </a:xfrm>
            <a:custGeom>
              <a:avLst/>
              <a:gdLst/>
              <a:ahLst/>
              <a:cxnLst/>
              <a:rect l="0" t="0" r="0" b="0"/>
              <a:pathLst>
                <a:path w="372425" h="309967">
                  <a:moveTo>
                    <a:pt x="0" y="67810"/>
                  </a:moveTo>
                  <a:lnTo>
                    <a:pt x="11178" y="51043"/>
                  </a:lnTo>
                  <a:lnTo>
                    <a:pt x="26025" y="39691"/>
                  </a:lnTo>
                  <a:lnTo>
                    <a:pt x="82759" y="19134"/>
                  </a:lnTo>
                  <a:lnTo>
                    <a:pt x="140393" y="4729"/>
                  </a:lnTo>
                  <a:lnTo>
                    <a:pt x="172361" y="0"/>
                  </a:lnTo>
                  <a:lnTo>
                    <a:pt x="231012" y="3376"/>
                  </a:lnTo>
                  <a:lnTo>
                    <a:pt x="258260" y="6417"/>
                  </a:lnTo>
                  <a:lnTo>
                    <a:pt x="315203" y="33874"/>
                  </a:lnTo>
                  <a:lnTo>
                    <a:pt x="341658" y="54115"/>
                  </a:lnTo>
                  <a:lnTo>
                    <a:pt x="358726" y="80520"/>
                  </a:lnTo>
                  <a:lnTo>
                    <a:pt x="371191" y="116160"/>
                  </a:lnTo>
                  <a:lnTo>
                    <a:pt x="372424" y="139602"/>
                  </a:lnTo>
                  <a:lnTo>
                    <a:pt x="363684" y="194425"/>
                  </a:lnTo>
                  <a:lnTo>
                    <a:pt x="351150" y="221180"/>
                  </a:lnTo>
                  <a:lnTo>
                    <a:pt x="324363" y="252853"/>
                  </a:lnTo>
                  <a:lnTo>
                    <a:pt x="278281" y="284516"/>
                  </a:lnTo>
                  <a:lnTo>
                    <a:pt x="225288" y="297660"/>
                  </a:lnTo>
                  <a:lnTo>
                    <a:pt x="168456" y="3099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04860" y="1811508"/>
              <a:ext cx="206374" cy="219369"/>
            </a:xfrm>
            <a:custGeom>
              <a:avLst/>
              <a:gdLst/>
              <a:ahLst/>
              <a:cxnLst/>
              <a:rect l="0" t="0" r="0" b="0"/>
              <a:pathLst>
                <a:path w="206374" h="219369">
                  <a:moveTo>
                    <a:pt x="111616" y="167849"/>
                  </a:moveTo>
                  <a:lnTo>
                    <a:pt x="120681" y="109232"/>
                  </a:lnTo>
                  <a:lnTo>
                    <a:pt x="110532" y="68853"/>
                  </a:lnTo>
                  <a:lnTo>
                    <a:pt x="92708" y="27253"/>
                  </a:lnTo>
                  <a:lnTo>
                    <a:pt x="76306" y="8656"/>
                  </a:lnTo>
                  <a:lnTo>
                    <a:pt x="67019" y="2059"/>
                  </a:lnTo>
                  <a:lnTo>
                    <a:pt x="57318" y="0"/>
                  </a:lnTo>
                  <a:lnTo>
                    <a:pt x="37181" y="3952"/>
                  </a:lnTo>
                  <a:lnTo>
                    <a:pt x="29237" y="10621"/>
                  </a:lnTo>
                  <a:lnTo>
                    <a:pt x="17292" y="30510"/>
                  </a:lnTo>
                  <a:lnTo>
                    <a:pt x="1261" y="81405"/>
                  </a:lnTo>
                  <a:lnTo>
                    <a:pt x="0" y="139639"/>
                  </a:lnTo>
                  <a:lnTo>
                    <a:pt x="10670" y="195942"/>
                  </a:lnTo>
                  <a:lnTo>
                    <a:pt x="16243" y="205295"/>
                  </a:lnTo>
                  <a:lnTo>
                    <a:pt x="31793" y="218807"/>
                  </a:lnTo>
                  <a:lnTo>
                    <a:pt x="40853" y="219368"/>
                  </a:lnTo>
                  <a:lnTo>
                    <a:pt x="60279" y="210634"/>
                  </a:lnTo>
                  <a:lnTo>
                    <a:pt x="85356" y="185985"/>
                  </a:lnTo>
                  <a:lnTo>
                    <a:pt x="102016" y="156455"/>
                  </a:lnTo>
                  <a:lnTo>
                    <a:pt x="114361" y="119890"/>
                  </a:lnTo>
                  <a:lnTo>
                    <a:pt x="115566" y="96231"/>
                  </a:lnTo>
                  <a:lnTo>
                    <a:pt x="113371" y="82207"/>
                  </a:lnTo>
                  <a:lnTo>
                    <a:pt x="112396" y="91571"/>
                  </a:lnTo>
                  <a:lnTo>
                    <a:pt x="123172" y="148763"/>
                  </a:lnTo>
                  <a:lnTo>
                    <a:pt x="130790" y="173404"/>
                  </a:lnTo>
                  <a:lnTo>
                    <a:pt x="141975" y="192155"/>
                  </a:lnTo>
                  <a:lnTo>
                    <a:pt x="150573" y="198091"/>
                  </a:lnTo>
                  <a:lnTo>
                    <a:pt x="172604" y="204687"/>
                  </a:lnTo>
                  <a:lnTo>
                    <a:pt x="188635" y="204498"/>
                  </a:lnTo>
                  <a:lnTo>
                    <a:pt x="206373" y="199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23204" y="1821445"/>
              <a:ext cx="149234" cy="189499"/>
            </a:xfrm>
            <a:custGeom>
              <a:avLst/>
              <a:gdLst/>
              <a:ahLst/>
              <a:cxnLst/>
              <a:rect l="0" t="0" r="0" b="0"/>
              <a:pathLst>
                <a:path w="149234" h="189499">
                  <a:moveTo>
                    <a:pt x="9086" y="52627"/>
                  </a:moveTo>
                  <a:lnTo>
                    <a:pt x="9086" y="111244"/>
                  </a:lnTo>
                  <a:lnTo>
                    <a:pt x="20538" y="170960"/>
                  </a:lnTo>
                  <a:lnTo>
                    <a:pt x="23740" y="184158"/>
                  </a:lnTo>
                  <a:lnTo>
                    <a:pt x="23534" y="189448"/>
                  </a:lnTo>
                  <a:lnTo>
                    <a:pt x="21058" y="189464"/>
                  </a:lnTo>
                  <a:lnTo>
                    <a:pt x="17067" y="185966"/>
                  </a:lnTo>
                  <a:lnTo>
                    <a:pt x="5861" y="153096"/>
                  </a:lnTo>
                  <a:lnTo>
                    <a:pt x="0" y="97992"/>
                  </a:lnTo>
                  <a:lnTo>
                    <a:pt x="1962" y="45167"/>
                  </a:lnTo>
                  <a:lnTo>
                    <a:pt x="8259" y="23575"/>
                  </a:lnTo>
                  <a:lnTo>
                    <a:pt x="18857" y="6180"/>
                  </a:lnTo>
                  <a:lnTo>
                    <a:pt x="27298" y="1775"/>
                  </a:lnTo>
                  <a:lnTo>
                    <a:pt x="49156" y="0"/>
                  </a:lnTo>
                  <a:lnTo>
                    <a:pt x="71348" y="9351"/>
                  </a:lnTo>
                  <a:lnTo>
                    <a:pt x="91740" y="26374"/>
                  </a:lnTo>
                  <a:lnTo>
                    <a:pt x="131249" y="88886"/>
                  </a:lnTo>
                  <a:lnTo>
                    <a:pt x="147188" y="124592"/>
                  </a:lnTo>
                  <a:lnTo>
                    <a:pt x="149233" y="146612"/>
                  </a:lnTo>
                  <a:lnTo>
                    <a:pt x="146243" y="165758"/>
                  </a:lnTo>
                  <a:lnTo>
                    <a:pt x="135428" y="189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13623" y="1533831"/>
              <a:ext cx="176637" cy="493219"/>
            </a:xfrm>
            <a:custGeom>
              <a:avLst/>
              <a:gdLst/>
              <a:ahLst/>
              <a:cxnLst/>
              <a:rect l="0" t="0" r="0" b="0"/>
              <a:pathLst>
                <a:path w="176637" h="493219">
                  <a:moveTo>
                    <a:pt x="155579" y="329713"/>
                  </a:moveTo>
                  <a:lnTo>
                    <a:pt x="126270" y="291339"/>
                  </a:lnTo>
                  <a:lnTo>
                    <a:pt x="100491" y="275709"/>
                  </a:lnTo>
                  <a:lnTo>
                    <a:pt x="77673" y="276855"/>
                  </a:lnTo>
                  <a:lnTo>
                    <a:pt x="65037" y="280436"/>
                  </a:lnTo>
                  <a:lnTo>
                    <a:pt x="44758" y="293774"/>
                  </a:lnTo>
                  <a:lnTo>
                    <a:pt x="29116" y="312570"/>
                  </a:lnTo>
                  <a:lnTo>
                    <a:pt x="9543" y="362765"/>
                  </a:lnTo>
                  <a:lnTo>
                    <a:pt x="0" y="417740"/>
                  </a:lnTo>
                  <a:lnTo>
                    <a:pt x="4934" y="442535"/>
                  </a:lnTo>
                  <a:lnTo>
                    <a:pt x="20866" y="473106"/>
                  </a:lnTo>
                  <a:lnTo>
                    <a:pt x="27166" y="481460"/>
                  </a:lnTo>
                  <a:lnTo>
                    <a:pt x="46644" y="490743"/>
                  </a:lnTo>
                  <a:lnTo>
                    <a:pt x="58389" y="493218"/>
                  </a:lnTo>
                  <a:lnTo>
                    <a:pt x="69728" y="491359"/>
                  </a:lnTo>
                  <a:lnTo>
                    <a:pt x="91687" y="479934"/>
                  </a:lnTo>
                  <a:lnTo>
                    <a:pt x="118191" y="448182"/>
                  </a:lnTo>
                  <a:lnTo>
                    <a:pt x="140861" y="397960"/>
                  </a:lnTo>
                  <a:lnTo>
                    <a:pt x="156807" y="338626"/>
                  </a:lnTo>
                  <a:lnTo>
                    <a:pt x="163352" y="287770"/>
                  </a:lnTo>
                  <a:lnTo>
                    <a:pt x="165291" y="226298"/>
                  </a:lnTo>
                  <a:lnTo>
                    <a:pt x="165744" y="180025"/>
                  </a:lnTo>
                  <a:lnTo>
                    <a:pt x="164776" y="133333"/>
                  </a:lnTo>
                  <a:lnTo>
                    <a:pt x="157654" y="69925"/>
                  </a:lnTo>
                  <a:lnTo>
                    <a:pt x="146965" y="22801"/>
                  </a:lnTo>
                  <a:lnTo>
                    <a:pt x="135763" y="1845"/>
                  </a:lnTo>
                  <a:lnTo>
                    <a:pt x="130670" y="0"/>
                  </a:lnTo>
                  <a:lnTo>
                    <a:pt x="126104" y="3449"/>
                  </a:lnTo>
                  <a:lnTo>
                    <a:pt x="121891" y="10428"/>
                  </a:lnTo>
                  <a:lnTo>
                    <a:pt x="115129" y="73232"/>
                  </a:lnTo>
                  <a:lnTo>
                    <a:pt x="115128" y="135045"/>
                  </a:lnTo>
                  <a:lnTo>
                    <a:pt x="121896" y="192864"/>
                  </a:lnTo>
                  <a:lnTo>
                    <a:pt x="129168" y="243409"/>
                  </a:lnTo>
                  <a:lnTo>
                    <a:pt x="138525" y="293223"/>
                  </a:lnTo>
                  <a:lnTo>
                    <a:pt x="152167" y="354957"/>
                  </a:lnTo>
                  <a:lnTo>
                    <a:pt x="166126" y="399040"/>
                  </a:lnTo>
                  <a:lnTo>
                    <a:pt x="176636" y="424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45898" y="1810901"/>
              <a:ext cx="126080" cy="191145"/>
            </a:xfrm>
            <a:custGeom>
              <a:avLst/>
              <a:gdLst/>
              <a:ahLst/>
              <a:cxnLst/>
              <a:rect l="0" t="0" r="0" b="0"/>
              <a:pathLst>
                <a:path w="126080" h="191145">
                  <a:moveTo>
                    <a:pt x="91760" y="0"/>
                  </a:moveTo>
                  <a:lnTo>
                    <a:pt x="60477" y="9575"/>
                  </a:lnTo>
                  <a:lnTo>
                    <a:pt x="36737" y="27534"/>
                  </a:lnTo>
                  <a:lnTo>
                    <a:pt x="16055" y="54562"/>
                  </a:lnTo>
                  <a:lnTo>
                    <a:pt x="3168" y="85966"/>
                  </a:lnTo>
                  <a:lnTo>
                    <a:pt x="0" y="123218"/>
                  </a:lnTo>
                  <a:lnTo>
                    <a:pt x="3405" y="146010"/>
                  </a:lnTo>
                  <a:lnTo>
                    <a:pt x="11936" y="164719"/>
                  </a:lnTo>
                  <a:lnTo>
                    <a:pt x="17487" y="172984"/>
                  </a:lnTo>
                  <a:lnTo>
                    <a:pt x="33014" y="185286"/>
                  </a:lnTo>
                  <a:lnTo>
                    <a:pt x="42067" y="190205"/>
                  </a:lnTo>
                  <a:lnTo>
                    <a:pt x="51612" y="191144"/>
                  </a:lnTo>
                  <a:lnTo>
                    <a:pt x="71577" y="185949"/>
                  </a:lnTo>
                  <a:lnTo>
                    <a:pt x="96958" y="169870"/>
                  </a:lnTo>
                  <a:lnTo>
                    <a:pt x="108888" y="153876"/>
                  </a:lnTo>
                  <a:lnTo>
                    <a:pt x="126079" y="109424"/>
                  </a:lnTo>
                  <a:lnTo>
                    <a:pt x="125975" y="69337"/>
                  </a:lnTo>
                  <a:lnTo>
                    <a:pt x="118535" y="33412"/>
                  </a:lnTo>
                  <a:lnTo>
                    <a:pt x="109119" y="1758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48186" y="1758259"/>
              <a:ext cx="189514" cy="216058"/>
            </a:xfrm>
            <a:custGeom>
              <a:avLst/>
              <a:gdLst/>
              <a:ahLst/>
              <a:cxnLst/>
              <a:rect l="0" t="0" r="0" b="0"/>
              <a:pathLst>
                <a:path w="189514" h="216058">
                  <a:moveTo>
                    <a:pt x="0" y="63171"/>
                  </a:moveTo>
                  <a:lnTo>
                    <a:pt x="47439" y="92479"/>
                  </a:lnTo>
                  <a:lnTo>
                    <a:pt x="100163" y="148123"/>
                  </a:lnTo>
                  <a:lnTo>
                    <a:pt x="129094" y="210633"/>
                  </a:lnTo>
                  <a:lnTo>
                    <a:pt x="129346" y="215291"/>
                  </a:lnTo>
                  <a:lnTo>
                    <a:pt x="127175" y="216057"/>
                  </a:lnTo>
                  <a:lnTo>
                    <a:pt x="123388" y="214228"/>
                  </a:lnTo>
                  <a:lnTo>
                    <a:pt x="106880" y="194886"/>
                  </a:lnTo>
                  <a:lnTo>
                    <a:pt x="84900" y="138387"/>
                  </a:lnTo>
                  <a:lnTo>
                    <a:pt x="69109" y="84427"/>
                  </a:lnTo>
                  <a:lnTo>
                    <a:pt x="70879" y="63259"/>
                  </a:lnTo>
                  <a:lnTo>
                    <a:pt x="84043" y="31611"/>
                  </a:lnTo>
                  <a:lnTo>
                    <a:pt x="102473" y="16779"/>
                  </a:lnTo>
                  <a:lnTo>
                    <a:pt x="126262" y="745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60074" y="1789693"/>
              <a:ext cx="198725" cy="182750"/>
            </a:xfrm>
            <a:custGeom>
              <a:avLst/>
              <a:gdLst/>
              <a:ahLst/>
              <a:cxnLst/>
              <a:rect l="0" t="0" r="0" b="0"/>
              <a:pathLst>
                <a:path w="198725" h="182750">
                  <a:moveTo>
                    <a:pt x="125024" y="137022"/>
                  </a:moveTo>
                  <a:lnTo>
                    <a:pt x="136202" y="125843"/>
                  </a:lnTo>
                  <a:lnTo>
                    <a:pt x="141691" y="107877"/>
                  </a:lnTo>
                  <a:lnTo>
                    <a:pt x="142960" y="85464"/>
                  </a:lnTo>
                  <a:lnTo>
                    <a:pt x="135928" y="53115"/>
                  </a:lnTo>
                  <a:lnTo>
                    <a:pt x="125581" y="31879"/>
                  </a:lnTo>
                  <a:lnTo>
                    <a:pt x="101013" y="5783"/>
                  </a:lnTo>
                  <a:lnTo>
                    <a:pt x="90299" y="1566"/>
                  </a:lnTo>
                  <a:lnTo>
                    <a:pt x="65917" y="0"/>
                  </a:lnTo>
                  <a:lnTo>
                    <a:pt x="55204" y="3560"/>
                  </a:lnTo>
                  <a:lnTo>
                    <a:pt x="37061" y="16874"/>
                  </a:lnTo>
                  <a:lnTo>
                    <a:pt x="13693" y="44100"/>
                  </a:lnTo>
                  <a:lnTo>
                    <a:pt x="5353" y="70377"/>
                  </a:lnTo>
                  <a:lnTo>
                    <a:pt x="0" y="129316"/>
                  </a:lnTo>
                  <a:lnTo>
                    <a:pt x="5507" y="154654"/>
                  </a:lnTo>
                  <a:lnTo>
                    <a:pt x="10251" y="166324"/>
                  </a:lnTo>
                  <a:lnTo>
                    <a:pt x="18093" y="174104"/>
                  </a:lnTo>
                  <a:lnTo>
                    <a:pt x="39285" y="182749"/>
                  </a:lnTo>
                  <a:lnTo>
                    <a:pt x="49147" y="181544"/>
                  </a:lnTo>
                  <a:lnTo>
                    <a:pt x="66345" y="170847"/>
                  </a:lnTo>
                  <a:lnTo>
                    <a:pt x="89180" y="145094"/>
                  </a:lnTo>
                  <a:lnTo>
                    <a:pt x="105175" y="115237"/>
                  </a:lnTo>
                  <a:lnTo>
                    <a:pt x="116388" y="51774"/>
                  </a:lnTo>
                  <a:lnTo>
                    <a:pt x="121186" y="33623"/>
                  </a:lnTo>
                  <a:lnTo>
                    <a:pt x="122465" y="35334"/>
                  </a:lnTo>
                  <a:lnTo>
                    <a:pt x="131039" y="93952"/>
                  </a:lnTo>
                  <a:lnTo>
                    <a:pt x="147863" y="123091"/>
                  </a:lnTo>
                  <a:lnTo>
                    <a:pt x="198724" y="179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53637" y="1431875"/>
              <a:ext cx="10529" cy="515898"/>
            </a:xfrm>
            <a:custGeom>
              <a:avLst/>
              <a:gdLst/>
              <a:ahLst/>
              <a:cxnLst/>
              <a:rect l="0" t="0" r="0" b="0"/>
              <a:pathLst>
                <a:path w="10529" h="515898">
                  <a:moveTo>
                    <a:pt x="0" y="0"/>
                  </a:moveTo>
                  <a:lnTo>
                    <a:pt x="0" y="62478"/>
                  </a:lnTo>
                  <a:lnTo>
                    <a:pt x="0" y="114438"/>
                  </a:lnTo>
                  <a:lnTo>
                    <a:pt x="3120" y="169219"/>
                  </a:lnTo>
                  <a:lnTo>
                    <a:pt x="9065" y="224759"/>
                  </a:lnTo>
                  <a:lnTo>
                    <a:pt x="10239" y="280790"/>
                  </a:lnTo>
                  <a:lnTo>
                    <a:pt x="10471" y="336918"/>
                  </a:lnTo>
                  <a:lnTo>
                    <a:pt x="10511" y="385267"/>
                  </a:lnTo>
                  <a:lnTo>
                    <a:pt x="10523" y="437807"/>
                  </a:lnTo>
                  <a:lnTo>
                    <a:pt x="10527" y="479891"/>
                  </a:lnTo>
                  <a:lnTo>
                    <a:pt x="10528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06238" y="1610860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0"/>
                  </a:moveTo>
                  <a:lnTo>
                    <a:pt x="237534" y="8333"/>
                  </a:lnTo>
                  <a:lnTo>
                    <a:pt x="182231" y="15684"/>
                  </a:lnTo>
                  <a:lnTo>
                    <a:pt x="120701" y="19995"/>
                  </a:lnTo>
                  <a:lnTo>
                    <a:pt x="69558" y="20742"/>
                  </a:lnTo>
                  <a:lnTo>
                    <a:pt x="15473" y="2099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61658" y="1747730"/>
              <a:ext cx="193043" cy="184628"/>
            </a:xfrm>
            <a:custGeom>
              <a:avLst/>
              <a:gdLst/>
              <a:ahLst/>
              <a:cxnLst/>
              <a:rect l="0" t="0" r="0" b="0"/>
              <a:pathLst>
                <a:path w="193043" h="184628">
                  <a:moveTo>
                    <a:pt x="113077" y="21057"/>
                  </a:moveTo>
                  <a:lnTo>
                    <a:pt x="96310" y="15468"/>
                  </a:lnTo>
                  <a:lnTo>
                    <a:pt x="78719" y="15843"/>
                  </a:lnTo>
                  <a:lnTo>
                    <a:pt x="60372" y="21080"/>
                  </a:lnTo>
                  <a:lnTo>
                    <a:pt x="22285" y="50060"/>
                  </a:lnTo>
                  <a:lnTo>
                    <a:pt x="6497" y="76054"/>
                  </a:lnTo>
                  <a:lnTo>
                    <a:pt x="0" y="111572"/>
                  </a:lnTo>
                  <a:lnTo>
                    <a:pt x="4719" y="134985"/>
                  </a:lnTo>
                  <a:lnTo>
                    <a:pt x="9253" y="146142"/>
                  </a:lnTo>
                  <a:lnTo>
                    <a:pt x="26769" y="164778"/>
                  </a:lnTo>
                  <a:lnTo>
                    <a:pt x="50151" y="178520"/>
                  </a:lnTo>
                  <a:lnTo>
                    <a:pt x="76142" y="184627"/>
                  </a:lnTo>
                  <a:lnTo>
                    <a:pt x="122671" y="182476"/>
                  </a:lnTo>
                  <a:lnTo>
                    <a:pt x="146977" y="174297"/>
                  </a:lnTo>
                  <a:lnTo>
                    <a:pt x="165579" y="161693"/>
                  </a:lnTo>
                  <a:lnTo>
                    <a:pt x="181645" y="144394"/>
                  </a:lnTo>
                  <a:lnTo>
                    <a:pt x="190345" y="121887"/>
                  </a:lnTo>
                  <a:lnTo>
                    <a:pt x="193042" y="96286"/>
                  </a:lnTo>
                  <a:lnTo>
                    <a:pt x="190341" y="69310"/>
                  </a:lnTo>
                  <a:lnTo>
                    <a:pt x="182122" y="47962"/>
                  </a:lnTo>
                  <a:lnTo>
                    <a:pt x="157781" y="15193"/>
                  </a:lnTo>
                  <a:lnTo>
                    <a:pt x="141135" y="6753"/>
                  </a:lnTo>
                  <a:lnTo>
                    <a:pt x="1130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527906" y="1526632"/>
              <a:ext cx="20613" cy="452726"/>
            </a:xfrm>
            <a:custGeom>
              <a:avLst/>
              <a:gdLst/>
              <a:ahLst/>
              <a:cxnLst/>
              <a:rect l="0" t="0" r="0" b="0"/>
              <a:pathLst>
                <a:path w="20613" h="452726">
                  <a:moveTo>
                    <a:pt x="20612" y="0"/>
                  </a:moveTo>
                  <a:lnTo>
                    <a:pt x="12279" y="37478"/>
                  </a:lnTo>
                  <a:lnTo>
                    <a:pt x="10517" y="88901"/>
                  </a:lnTo>
                  <a:lnTo>
                    <a:pt x="1807" y="149747"/>
                  </a:lnTo>
                  <a:lnTo>
                    <a:pt x="0" y="204015"/>
                  </a:lnTo>
                  <a:lnTo>
                    <a:pt x="6879" y="263304"/>
                  </a:lnTo>
                  <a:lnTo>
                    <a:pt x="9134" y="324721"/>
                  </a:lnTo>
                  <a:lnTo>
                    <a:pt x="9802" y="379833"/>
                  </a:lnTo>
                  <a:lnTo>
                    <a:pt x="13147" y="431611"/>
                  </a:lnTo>
                  <a:lnTo>
                    <a:pt x="2061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69533" y="1731136"/>
              <a:ext cx="273742" cy="6067"/>
            </a:xfrm>
            <a:custGeom>
              <a:avLst/>
              <a:gdLst/>
              <a:ahLst/>
              <a:cxnLst/>
              <a:rect l="0" t="0" r="0" b="0"/>
              <a:pathLst>
                <a:path w="273742" h="6067">
                  <a:moveTo>
                    <a:pt x="273741" y="6066"/>
                  </a:moveTo>
                  <a:lnTo>
                    <a:pt x="240119" y="0"/>
                  </a:lnTo>
                  <a:lnTo>
                    <a:pt x="185298" y="4521"/>
                  </a:lnTo>
                  <a:lnTo>
                    <a:pt x="135622" y="5608"/>
                  </a:lnTo>
                  <a:lnTo>
                    <a:pt x="83858" y="5930"/>
                  </a:lnTo>
                  <a:lnTo>
                    <a:pt x="37716" y="6025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53803" y="1484518"/>
              <a:ext cx="338521" cy="455992"/>
            </a:xfrm>
            <a:custGeom>
              <a:avLst/>
              <a:gdLst/>
              <a:ahLst/>
              <a:cxnLst/>
              <a:rect l="0" t="0" r="0" b="0"/>
              <a:pathLst>
                <a:path w="338521" h="455992">
                  <a:moveTo>
                    <a:pt x="0" y="0"/>
                  </a:moveTo>
                  <a:lnTo>
                    <a:pt x="0" y="48931"/>
                  </a:lnTo>
                  <a:lnTo>
                    <a:pt x="3119" y="103015"/>
                  </a:lnTo>
                  <a:lnTo>
                    <a:pt x="7235" y="146390"/>
                  </a:lnTo>
                  <a:lnTo>
                    <a:pt x="10722" y="207931"/>
                  </a:lnTo>
                  <a:lnTo>
                    <a:pt x="18644" y="259181"/>
                  </a:lnTo>
                  <a:lnTo>
                    <a:pt x="27231" y="316610"/>
                  </a:lnTo>
                  <a:lnTo>
                    <a:pt x="30295" y="370021"/>
                  </a:lnTo>
                  <a:lnTo>
                    <a:pt x="31012" y="401150"/>
                  </a:lnTo>
                  <a:lnTo>
                    <a:pt x="28864" y="407813"/>
                  </a:lnTo>
                  <a:lnTo>
                    <a:pt x="25092" y="408746"/>
                  </a:lnTo>
                  <a:lnTo>
                    <a:pt x="20237" y="405858"/>
                  </a:lnTo>
                  <a:lnTo>
                    <a:pt x="18170" y="398084"/>
                  </a:lnTo>
                  <a:lnTo>
                    <a:pt x="20140" y="346699"/>
                  </a:lnTo>
                  <a:lnTo>
                    <a:pt x="26465" y="291142"/>
                  </a:lnTo>
                  <a:lnTo>
                    <a:pt x="41247" y="254720"/>
                  </a:lnTo>
                  <a:lnTo>
                    <a:pt x="48555" y="248192"/>
                  </a:lnTo>
                  <a:lnTo>
                    <a:pt x="56936" y="245010"/>
                  </a:lnTo>
                  <a:lnTo>
                    <a:pt x="66033" y="244058"/>
                  </a:lnTo>
                  <a:lnTo>
                    <a:pt x="74438" y="246933"/>
                  </a:lnTo>
                  <a:lnTo>
                    <a:pt x="90015" y="259487"/>
                  </a:lnTo>
                  <a:lnTo>
                    <a:pt x="119079" y="305717"/>
                  </a:lnTo>
                  <a:lnTo>
                    <a:pt x="144232" y="363722"/>
                  </a:lnTo>
                  <a:lnTo>
                    <a:pt x="160811" y="409668"/>
                  </a:lnTo>
                  <a:lnTo>
                    <a:pt x="163360" y="412322"/>
                  </a:lnTo>
                  <a:lnTo>
                    <a:pt x="165058" y="409412"/>
                  </a:lnTo>
                  <a:lnTo>
                    <a:pt x="169286" y="394870"/>
                  </a:lnTo>
                  <a:lnTo>
                    <a:pt x="185989" y="368123"/>
                  </a:lnTo>
                  <a:lnTo>
                    <a:pt x="212645" y="346029"/>
                  </a:lnTo>
                  <a:lnTo>
                    <a:pt x="269075" y="323612"/>
                  </a:lnTo>
                  <a:lnTo>
                    <a:pt x="309533" y="306975"/>
                  </a:lnTo>
                  <a:lnTo>
                    <a:pt x="327863" y="290851"/>
                  </a:lnTo>
                  <a:lnTo>
                    <a:pt x="334389" y="281638"/>
                  </a:lnTo>
                  <a:lnTo>
                    <a:pt x="338520" y="262043"/>
                  </a:lnTo>
                  <a:lnTo>
                    <a:pt x="337984" y="251904"/>
                  </a:lnTo>
                  <a:lnTo>
                    <a:pt x="334117" y="243975"/>
                  </a:lnTo>
                  <a:lnTo>
                    <a:pt x="320462" y="232046"/>
                  </a:lnTo>
                  <a:lnTo>
                    <a:pt x="293043" y="218753"/>
                  </a:lnTo>
                  <a:lnTo>
                    <a:pt x="272961" y="217326"/>
                  </a:lnTo>
                  <a:lnTo>
                    <a:pt x="253507" y="221761"/>
                  </a:lnTo>
                  <a:lnTo>
                    <a:pt x="221954" y="243673"/>
                  </a:lnTo>
                  <a:lnTo>
                    <a:pt x="207441" y="259207"/>
                  </a:lnTo>
                  <a:lnTo>
                    <a:pt x="193192" y="281709"/>
                  </a:lnTo>
                  <a:lnTo>
                    <a:pt x="188418" y="304188"/>
                  </a:lnTo>
                  <a:lnTo>
                    <a:pt x="197774" y="365054"/>
                  </a:lnTo>
                  <a:lnTo>
                    <a:pt x="208598" y="397893"/>
                  </a:lnTo>
                  <a:lnTo>
                    <a:pt x="227273" y="422960"/>
                  </a:lnTo>
                  <a:lnTo>
                    <a:pt x="254514" y="444036"/>
                  </a:lnTo>
                  <a:lnTo>
                    <a:pt x="274554" y="453932"/>
                  </a:lnTo>
                  <a:lnTo>
                    <a:pt x="295159" y="455991"/>
                  </a:lnTo>
                  <a:lnTo>
                    <a:pt x="33691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212464" y="1695088"/>
              <a:ext cx="332108" cy="247906"/>
            </a:xfrm>
            <a:custGeom>
              <a:avLst/>
              <a:gdLst/>
              <a:ahLst/>
              <a:cxnLst/>
              <a:rect l="0" t="0" r="0" b="0"/>
              <a:pathLst>
                <a:path w="332108" h="247906">
                  <a:moveTo>
                    <a:pt x="9878" y="31585"/>
                  </a:moveTo>
                  <a:lnTo>
                    <a:pt x="2642" y="59141"/>
                  </a:lnTo>
                  <a:lnTo>
                    <a:pt x="0" y="115364"/>
                  </a:lnTo>
                  <a:lnTo>
                    <a:pt x="5067" y="166287"/>
                  </a:lnTo>
                  <a:lnTo>
                    <a:pt x="19631" y="199399"/>
                  </a:lnTo>
                  <a:lnTo>
                    <a:pt x="38764" y="225847"/>
                  </a:lnTo>
                  <a:lnTo>
                    <a:pt x="47853" y="230113"/>
                  </a:lnTo>
                  <a:lnTo>
                    <a:pt x="70429" y="231734"/>
                  </a:lnTo>
                  <a:lnTo>
                    <a:pt x="89822" y="225435"/>
                  </a:lnTo>
                  <a:lnTo>
                    <a:pt x="98269" y="220480"/>
                  </a:lnTo>
                  <a:lnTo>
                    <a:pt x="110774" y="205615"/>
                  </a:lnTo>
                  <a:lnTo>
                    <a:pt x="128334" y="167477"/>
                  </a:lnTo>
                  <a:lnTo>
                    <a:pt x="135832" y="118696"/>
                  </a:lnTo>
                  <a:lnTo>
                    <a:pt x="138300" y="117735"/>
                  </a:lnTo>
                  <a:lnTo>
                    <a:pt x="141116" y="120604"/>
                  </a:lnTo>
                  <a:lnTo>
                    <a:pt x="160908" y="178866"/>
                  </a:lnTo>
                  <a:lnTo>
                    <a:pt x="176940" y="210535"/>
                  </a:lnTo>
                  <a:lnTo>
                    <a:pt x="202097" y="236555"/>
                  </a:lnTo>
                  <a:lnTo>
                    <a:pt x="224769" y="245516"/>
                  </a:lnTo>
                  <a:lnTo>
                    <a:pt x="237367" y="247905"/>
                  </a:lnTo>
                  <a:lnTo>
                    <a:pt x="260723" y="244321"/>
                  </a:lnTo>
                  <a:lnTo>
                    <a:pt x="281631" y="233759"/>
                  </a:lnTo>
                  <a:lnTo>
                    <a:pt x="298723" y="217366"/>
                  </a:lnTo>
                  <a:lnTo>
                    <a:pt x="315910" y="182818"/>
                  </a:lnTo>
                  <a:lnTo>
                    <a:pt x="331028" y="128052"/>
                  </a:lnTo>
                  <a:lnTo>
                    <a:pt x="332107" y="68361"/>
                  </a:lnTo>
                  <a:lnTo>
                    <a:pt x="326226" y="45590"/>
                  </a:lnTo>
                  <a:lnTo>
                    <a:pt x="294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595306" y="1695088"/>
              <a:ext cx="342975" cy="229365"/>
            </a:xfrm>
            <a:custGeom>
              <a:avLst/>
              <a:gdLst/>
              <a:ahLst/>
              <a:cxnLst/>
              <a:rect l="0" t="0" r="0" b="0"/>
              <a:pathLst>
                <a:path w="342975" h="229365">
                  <a:moveTo>
                    <a:pt x="121875" y="52642"/>
                  </a:moveTo>
                  <a:lnTo>
                    <a:pt x="110697" y="41464"/>
                  </a:lnTo>
                  <a:lnTo>
                    <a:pt x="89611" y="39095"/>
                  </a:lnTo>
                  <a:lnTo>
                    <a:pt x="63082" y="43112"/>
                  </a:lnTo>
                  <a:lnTo>
                    <a:pt x="39593" y="52696"/>
                  </a:lnTo>
                  <a:lnTo>
                    <a:pt x="12227" y="76835"/>
                  </a:lnTo>
                  <a:lnTo>
                    <a:pt x="2953" y="99269"/>
                  </a:lnTo>
                  <a:lnTo>
                    <a:pt x="0" y="124838"/>
                  </a:lnTo>
                  <a:lnTo>
                    <a:pt x="2588" y="151800"/>
                  </a:lnTo>
                  <a:lnTo>
                    <a:pt x="10757" y="173141"/>
                  </a:lnTo>
                  <a:lnTo>
                    <a:pt x="23356" y="190425"/>
                  </a:lnTo>
                  <a:lnTo>
                    <a:pt x="50181" y="212140"/>
                  </a:lnTo>
                  <a:lnTo>
                    <a:pt x="70123" y="222186"/>
                  </a:lnTo>
                  <a:lnTo>
                    <a:pt x="90685" y="224311"/>
                  </a:lnTo>
                  <a:lnTo>
                    <a:pt x="110352" y="220186"/>
                  </a:lnTo>
                  <a:lnTo>
                    <a:pt x="126892" y="210554"/>
                  </a:lnTo>
                  <a:lnTo>
                    <a:pt x="149358" y="186389"/>
                  </a:lnTo>
                  <a:lnTo>
                    <a:pt x="157487" y="163948"/>
                  </a:lnTo>
                  <a:lnTo>
                    <a:pt x="159929" y="138376"/>
                  </a:lnTo>
                  <a:lnTo>
                    <a:pt x="153558" y="98842"/>
                  </a:lnTo>
                  <a:lnTo>
                    <a:pt x="137372" y="65551"/>
                  </a:lnTo>
                  <a:lnTo>
                    <a:pt x="122438" y="45029"/>
                  </a:lnTo>
                  <a:lnTo>
                    <a:pt x="123420" y="45227"/>
                  </a:lnTo>
                  <a:lnTo>
                    <a:pt x="154520" y="78016"/>
                  </a:lnTo>
                  <a:lnTo>
                    <a:pt x="195667" y="137249"/>
                  </a:lnTo>
                  <a:lnTo>
                    <a:pt x="234577" y="191741"/>
                  </a:lnTo>
                  <a:lnTo>
                    <a:pt x="250414" y="218639"/>
                  </a:lnTo>
                  <a:lnTo>
                    <a:pt x="258552" y="229364"/>
                  </a:lnTo>
                  <a:lnTo>
                    <a:pt x="257447" y="228948"/>
                  </a:lnTo>
                  <a:lnTo>
                    <a:pt x="254370" y="226331"/>
                  </a:lnTo>
                  <a:lnTo>
                    <a:pt x="219449" y="168530"/>
                  </a:lnTo>
                  <a:lnTo>
                    <a:pt x="192621" y="105291"/>
                  </a:lnTo>
                  <a:lnTo>
                    <a:pt x="187291" y="68112"/>
                  </a:lnTo>
                  <a:lnTo>
                    <a:pt x="192283" y="47429"/>
                  </a:lnTo>
                  <a:lnTo>
                    <a:pt x="196890" y="38638"/>
                  </a:lnTo>
                  <a:lnTo>
                    <a:pt x="214486" y="25751"/>
                  </a:lnTo>
                  <a:lnTo>
                    <a:pt x="237905" y="17294"/>
                  </a:lnTo>
                  <a:lnTo>
                    <a:pt x="291067" y="8745"/>
                  </a:lnTo>
                  <a:lnTo>
                    <a:pt x="34297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70841" y="1505575"/>
              <a:ext cx="20083" cy="452726"/>
            </a:xfrm>
            <a:custGeom>
              <a:avLst/>
              <a:gdLst/>
              <a:ahLst/>
              <a:cxnLst/>
              <a:rect l="0" t="0" r="0" b="0"/>
              <a:pathLst>
                <a:path w="20083" h="452726">
                  <a:moveTo>
                    <a:pt x="9553" y="0"/>
                  </a:moveTo>
                  <a:lnTo>
                    <a:pt x="2317" y="51602"/>
                  </a:lnTo>
                  <a:lnTo>
                    <a:pt x="0" y="112645"/>
                  </a:lnTo>
                  <a:lnTo>
                    <a:pt x="483" y="161928"/>
                  </a:lnTo>
                  <a:lnTo>
                    <a:pt x="6346" y="209675"/>
                  </a:lnTo>
                  <a:lnTo>
                    <a:pt x="8603" y="272956"/>
                  </a:lnTo>
                  <a:lnTo>
                    <a:pt x="10442" y="333170"/>
                  </a:lnTo>
                  <a:lnTo>
                    <a:pt x="17831" y="389855"/>
                  </a:lnTo>
                  <a:lnTo>
                    <a:pt x="2008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51490" y="1402371"/>
              <a:ext cx="181589" cy="567134"/>
            </a:xfrm>
            <a:custGeom>
              <a:avLst/>
              <a:gdLst/>
              <a:ahLst/>
              <a:cxnLst/>
              <a:rect l="0" t="0" r="0" b="0"/>
              <a:pathLst>
                <a:path w="181589" h="567134">
                  <a:moveTo>
                    <a:pt x="139474" y="471701"/>
                  </a:moveTo>
                  <a:lnTo>
                    <a:pt x="136354" y="429009"/>
                  </a:lnTo>
                  <a:lnTo>
                    <a:pt x="124902" y="397830"/>
                  </a:lnTo>
                  <a:lnTo>
                    <a:pt x="119231" y="387359"/>
                  </a:lnTo>
                  <a:lnTo>
                    <a:pt x="103571" y="372605"/>
                  </a:lnTo>
                  <a:lnTo>
                    <a:pt x="94482" y="367032"/>
                  </a:lnTo>
                  <a:lnTo>
                    <a:pt x="71905" y="363960"/>
                  </a:lnTo>
                  <a:lnTo>
                    <a:pt x="48613" y="367664"/>
                  </a:lnTo>
                  <a:lnTo>
                    <a:pt x="30461" y="377109"/>
                  </a:lnTo>
                  <a:lnTo>
                    <a:pt x="17714" y="395345"/>
                  </a:lnTo>
                  <a:lnTo>
                    <a:pt x="0" y="445180"/>
                  </a:lnTo>
                  <a:lnTo>
                    <a:pt x="12" y="486200"/>
                  </a:lnTo>
                  <a:lnTo>
                    <a:pt x="7692" y="507781"/>
                  </a:lnTo>
                  <a:lnTo>
                    <a:pt x="45165" y="555400"/>
                  </a:lnTo>
                  <a:lnTo>
                    <a:pt x="52035" y="562595"/>
                  </a:lnTo>
                  <a:lnTo>
                    <a:pt x="61294" y="566222"/>
                  </a:lnTo>
                  <a:lnTo>
                    <a:pt x="84061" y="567133"/>
                  </a:lnTo>
                  <a:lnTo>
                    <a:pt x="94343" y="563398"/>
                  </a:lnTo>
                  <a:lnTo>
                    <a:pt x="112007" y="549890"/>
                  </a:lnTo>
                  <a:lnTo>
                    <a:pt x="142411" y="494641"/>
                  </a:lnTo>
                  <a:lnTo>
                    <a:pt x="161531" y="436384"/>
                  </a:lnTo>
                  <a:lnTo>
                    <a:pt x="166825" y="391274"/>
                  </a:lnTo>
                  <a:lnTo>
                    <a:pt x="175394" y="331018"/>
                  </a:lnTo>
                  <a:lnTo>
                    <a:pt x="179753" y="281708"/>
                  </a:lnTo>
                  <a:lnTo>
                    <a:pt x="181225" y="223125"/>
                  </a:lnTo>
                  <a:lnTo>
                    <a:pt x="181517" y="166493"/>
                  </a:lnTo>
                  <a:lnTo>
                    <a:pt x="175985" y="110246"/>
                  </a:lnTo>
                  <a:lnTo>
                    <a:pt x="172519" y="56937"/>
                  </a:lnTo>
                  <a:lnTo>
                    <a:pt x="165903" y="7867"/>
                  </a:lnTo>
                  <a:lnTo>
                    <a:pt x="160603" y="1041"/>
                  </a:lnTo>
                  <a:lnTo>
                    <a:pt x="153560" y="0"/>
                  </a:lnTo>
                  <a:lnTo>
                    <a:pt x="145355" y="2816"/>
                  </a:lnTo>
                  <a:lnTo>
                    <a:pt x="139885" y="11712"/>
                  </a:lnTo>
                  <a:lnTo>
                    <a:pt x="133808" y="40314"/>
                  </a:lnTo>
                  <a:lnTo>
                    <a:pt x="137142" y="102566"/>
                  </a:lnTo>
                  <a:lnTo>
                    <a:pt x="139953" y="163326"/>
                  </a:lnTo>
                  <a:lnTo>
                    <a:pt x="146505" y="216034"/>
                  </a:lnTo>
                  <a:lnTo>
                    <a:pt x="150137" y="277275"/>
                  </a:lnTo>
                  <a:lnTo>
                    <a:pt x="156932" y="323236"/>
                  </a:lnTo>
                  <a:lnTo>
                    <a:pt x="160634" y="378579"/>
                  </a:lnTo>
                  <a:lnTo>
                    <a:pt x="171774" y="440915"/>
                  </a:lnTo>
                  <a:lnTo>
                    <a:pt x="181588" y="471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546108" y="1758259"/>
              <a:ext cx="305254" cy="190146"/>
            </a:xfrm>
            <a:custGeom>
              <a:avLst/>
              <a:gdLst/>
              <a:ahLst/>
              <a:cxnLst/>
              <a:rect l="0" t="0" r="0" b="0"/>
              <a:pathLst>
                <a:path w="305254" h="190146">
                  <a:moveTo>
                    <a:pt x="44939" y="0"/>
                  </a:moveTo>
                  <a:lnTo>
                    <a:pt x="28171" y="5589"/>
                  </a:lnTo>
                  <a:lnTo>
                    <a:pt x="16820" y="17692"/>
                  </a:lnTo>
                  <a:lnTo>
                    <a:pt x="0" y="59646"/>
                  </a:lnTo>
                  <a:lnTo>
                    <a:pt x="169" y="99301"/>
                  </a:lnTo>
                  <a:lnTo>
                    <a:pt x="13928" y="157139"/>
                  </a:lnTo>
                  <a:lnTo>
                    <a:pt x="17246" y="167930"/>
                  </a:lnTo>
                  <a:lnTo>
                    <a:pt x="22967" y="176294"/>
                  </a:lnTo>
                  <a:lnTo>
                    <a:pt x="38684" y="188707"/>
                  </a:lnTo>
                  <a:lnTo>
                    <a:pt x="47788" y="190145"/>
                  </a:lnTo>
                  <a:lnTo>
                    <a:pt x="67262" y="185504"/>
                  </a:lnTo>
                  <a:lnTo>
                    <a:pt x="92368" y="169738"/>
                  </a:lnTo>
                  <a:lnTo>
                    <a:pt x="104233" y="150698"/>
                  </a:lnTo>
                  <a:lnTo>
                    <a:pt x="125147" y="95191"/>
                  </a:lnTo>
                  <a:lnTo>
                    <a:pt x="132450" y="73892"/>
                  </a:lnTo>
                  <a:lnTo>
                    <a:pt x="136035" y="71488"/>
                  </a:lnTo>
                  <a:lnTo>
                    <a:pt x="139595" y="74565"/>
                  </a:lnTo>
                  <a:lnTo>
                    <a:pt x="163864" y="135675"/>
                  </a:lnTo>
                  <a:lnTo>
                    <a:pt x="189443" y="173159"/>
                  </a:lnTo>
                  <a:lnTo>
                    <a:pt x="209379" y="182244"/>
                  </a:lnTo>
                  <a:lnTo>
                    <a:pt x="221246" y="184667"/>
                  </a:lnTo>
                  <a:lnTo>
                    <a:pt x="243790" y="181120"/>
                  </a:lnTo>
                  <a:lnTo>
                    <a:pt x="264339" y="170575"/>
                  </a:lnTo>
                  <a:lnTo>
                    <a:pt x="281270" y="154190"/>
                  </a:lnTo>
                  <a:lnTo>
                    <a:pt x="298368" y="119645"/>
                  </a:lnTo>
                  <a:lnTo>
                    <a:pt x="305253" y="74185"/>
                  </a:lnTo>
                  <a:lnTo>
                    <a:pt x="299437" y="18218"/>
                  </a:lnTo>
                  <a:lnTo>
                    <a:pt x="2976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38487" y="181090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7235" y="27556"/>
                  </a:lnTo>
                  <a:lnTo>
                    <a:pt x="12998" y="80659"/>
                  </a:lnTo>
                  <a:lnTo>
                    <a:pt x="18669" y="11475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49015" y="16003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128000" y="1558217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7235" y="27556"/>
                  </a:lnTo>
                  <a:lnTo>
                    <a:pt x="9878" y="83779"/>
                  </a:lnTo>
                  <a:lnTo>
                    <a:pt x="10335" y="135568"/>
                  </a:lnTo>
                  <a:lnTo>
                    <a:pt x="10442" y="179575"/>
                  </a:lnTo>
                  <a:lnTo>
                    <a:pt x="10490" y="226430"/>
                  </a:lnTo>
                  <a:lnTo>
                    <a:pt x="16106" y="276491"/>
                  </a:lnTo>
                  <a:lnTo>
                    <a:pt x="21249" y="339318"/>
                  </a:lnTo>
                  <a:lnTo>
                    <a:pt x="29198" y="384831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980601" y="1747730"/>
              <a:ext cx="242157" cy="9879"/>
            </a:xfrm>
            <a:custGeom>
              <a:avLst/>
              <a:gdLst/>
              <a:ahLst/>
              <a:cxnLst/>
              <a:rect l="0" t="0" r="0" b="0"/>
              <a:pathLst>
                <a:path w="242157" h="9879">
                  <a:moveTo>
                    <a:pt x="242156" y="0"/>
                  </a:moveTo>
                  <a:lnTo>
                    <a:pt x="193224" y="3120"/>
                  </a:lnTo>
                  <a:lnTo>
                    <a:pt x="145379" y="8333"/>
                  </a:lnTo>
                  <a:lnTo>
                    <a:pt x="94158" y="9878"/>
                  </a:lnTo>
                  <a:lnTo>
                    <a:pt x="35626" y="481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217168" y="1442404"/>
              <a:ext cx="237217" cy="536954"/>
            </a:xfrm>
            <a:custGeom>
              <a:avLst/>
              <a:gdLst/>
              <a:ahLst/>
              <a:cxnLst/>
              <a:rect l="0" t="0" r="0" b="0"/>
              <a:pathLst>
                <a:path w="237217" h="536954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8250" y="131422"/>
                  </a:lnTo>
                  <a:lnTo>
                    <a:pt x="14563" y="183497"/>
                  </a:lnTo>
                  <a:lnTo>
                    <a:pt x="24216" y="233948"/>
                  </a:lnTo>
                  <a:lnTo>
                    <a:pt x="33985" y="286907"/>
                  </a:lnTo>
                  <a:lnTo>
                    <a:pt x="43119" y="341333"/>
                  </a:lnTo>
                  <a:lnTo>
                    <a:pt x="47515" y="399053"/>
                  </a:lnTo>
                  <a:lnTo>
                    <a:pt x="58888" y="458544"/>
                  </a:lnTo>
                  <a:lnTo>
                    <a:pt x="62178" y="470642"/>
                  </a:lnTo>
                  <a:lnTo>
                    <a:pt x="64372" y="474029"/>
                  </a:lnTo>
                  <a:lnTo>
                    <a:pt x="65834" y="471607"/>
                  </a:lnTo>
                  <a:lnTo>
                    <a:pt x="68502" y="408572"/>
                  </a:lnTo>
                  <a:lnTo>
                    <a:pt x="68709" y="348467"/>
                  </a:lnTo>
                  <a:lnTo>
                    <a:pt x="74976" y="324110"/>
                  </a:lnTo>
                  <a:lnTo>
                    <a:pt x="98063" y="289409"/>
                  </a:lnTo>
                  <a:lnTo>
                    <a:pt x="107013" y="286526"/>
                  </a:lnTo>
                  <a:lnTo>
                    <a:pt x="129435" y="289561"/>
                  </a:lnTo>
                  <a:lnTo>
                    <a:pt x="157188" y="304425"/>
                  </a:lnTo>
                  <a:lnTo>
                    <a:pt x="180228" y="329235"/>
                  </a:lnTo>
                  <a:lnTo>
                    <a:pt x="200570" y="370230"/>
                  </a:lnTo>
                  <a:lnTo>
                    <a:pt x="215852" y="422175"/>
                  </a:lnTo>
                  <a:lnTo>
                    <a:pt x="232496" y="484230"/>
                  </a:lnTo>
                  <a:lnTo>
                    <a:pt x="237216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67911" y="1715510"/>
              <a:ext cx="218142" cy="274377"/>
            </a:xfrm>
            <a:custGeom>
              <a:avLst/>
              <a:gdLst/>
              <a:ahLst/>
              <a:cxnLst/>
              <a:rect l="0" t="0" r="0" b="0"/>
              <a:pathLst>
                <a:path w="218142" h="274377">
                  <a:moveTo>
                    <a:pt x="102327" y="179619"/>
                  </a:moveTo>
                  <a:lnTo>
                    <a:pt x="117968" y="153233"/>
                  </a:lnTo>
                  <a:lnTo>
                    <a:pt x="128669" y="117339"/>
                  </a:lnTo>
                  <a:lnTo>
                    <a:pt x="131189" y="78238"/>
                  </a:lnTo>
                  <a:lnTo>
                    <a:pt x="119054" y="22206"/>
                  </a:lnTo>
                  <a:lnTo>
                    <a:pt x="113478" y="13845"/>
                  </a:lnTo>
                  <a:lnTo>
                    <a:pt x="97925" y="1437"/>
                  </a:lnTo>
                  <a:lnTo>
                    <a:pt x="87694" y="0"/>
                  </a:lnTo>
                  <a:lnTo>
                    <a:pt x="63848" y="4642"/>
                  </a:lnTo>
                  <a:lnTo>
                    <a:pt x="43892" y="17623"/>
                  </a:lnTo>
                  <a:lnTo>
                    <a:pt x="27223" y="37431"/>
                  </a:lnTo>
                  <a:lnTo>
                    <a:pt x="7025" y="81467"/>
                  </a:lnTo>
                  <a:lnTo>
                    <a:pt x="0" y="130390"/>
                  </a:lnTo>
                  <a:lnTo>
                    <a:pt x="746" y="189435"/>
                  </a:lnTo>
                  <a:lnTo>
                    <a:pt x="6877" y="215567"/>
                  </a:lnTo>
                  <a:lnTo>
                    <a:pt x="17401" y="234980"/>
                  </a:lnTo>
                  <a:lnTo>
                    <a:pt x="25822" y="239923"/>
                  </a:lnTo>
                  <a:lnTo>
                    <a:pt x="47658" y="242296"/>
                  </a:lnTo>
                  <a:lnTo>
                    <a:pt x="57692" y="238951"/>
                  </a:lnTo>
                  <a:lnTo>
                    <a:pt x="75080" y="225876"/>
                  </a:lnTo>
                  <a:lnTo>
                    <a:pt x="87488" y="205247"/>
                  </a:lnTo>
                  <a:lnTo>
                    <a:pt x="104985" y="142697"/>
                  </a:lnTo>
                  <a:lnTo>
                    <a:pt x="117367" y="96157"/>
                  </a:lnTo>
                  <a:lnTo>
                    <a:pt x="115882" y="113035"/>
                  </a:lnTo>
                  <a:lnTo>
                    <a:pt x="127754" y="173999"/>
                  </a:lnTo>
                  <a:lnTo>
                    <a:pt x="143266" y="209539"/>
                  </a:lnTo>
                  <a:lnTo>
                    <a:pt x="168269" y="242297"/>
                  </a:lnTo>
                  <a:lnTo>
                    <a:pt x="218141" y="2743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97056" y="1484518"/>
              <a:ext cx="226902" cy="473890"/>
            </a:xfrm>
            <a:custGeom>
              <a:avLst/>
              <a:gdLst/>
              <a:ahLst/>
              <a:cxnLst/>
              <a:rect l="0" t="0" r="0" b="0"/>
              <a:pathLst>
                <a:path w="226902" h="473890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057" y="140393"/>
                  </a:lnTo>
                  <a:lnTo>
                    <a:pt x="17550" y="201735"/>
                  </a:lnTo>
                  <a:lnTo>
                    <a:pt x="24326" y="247977"/>
                  </a:lnTo>
                  <a:lnTo>
                    <a:pt x="28118" y="292706"/>
                  </a:lnTo>
                  <a:lnTo>
                    <a:pt x="30973" y="335982"/>
                  </a:lnTo>
                  <a:lnTo>
                    <a:pt x="37987" y="397467"/>
                  </a:lnTo>
                  <a:lnTo>
                    <a:pt x="37831" y="458231"/>
                  </a:lnTo>
                  <a:lnTo>
                    <a:pt x="35604" y="470434"/>
                  </a:lnTo>
                  <a:lnTo>
                    <a:pt x="32950" y="473889"/>
                  </a:lnTo>
                  <a:lnTo>
                    <a:pt x="30011" y="471514"/>
                  </a:lnTo>
                  <a:lnTo>
                    <a:pt x="26882" y="465251"/>
                  </a:lnTo>
                  <a:lnTo>
                    <a:pt x="21859" y="407106"/>
                  </a:lnTo>
                  <a:lnTo>
                    <a:pt x="20867" y="348134"/>
                  </a:lnTo>
                  <a:lnTo>
                    <a:pt x="26260" y="297014"/>
                  </a:lnTo>
                  <a:lnTo>
                    <a:pt x="40880" y="269458"/>
                  </a:lnTo>
                  <a:lnTo>
                    <a:pt x="56533" y="257019"/>
                  </a:lnTo>
                  <a:lnTo>
                    <a:pt x="65620" y="252065"/>
                  </a:lnTo>
                  <a:lnTo>
                    <a:pt x="85075" y="249679"/>
                  </a:lnTo>
                  <a:lnTo>
                    <a:pt x="106590" y="253688"/>
                  </a:lnTo>
                  <a:lnTo>
                    <a:pt x="142671" y="269099"/>
                  </a:lnTo>
                  <a:lnTo>
                    <a:pt x="199139" y="310214"/>
                  </a:lnTo>
                  <a:lnTo>
                    <a:pt x="215387" y="328556"/>
                  </a:lnTo>
                  <a:lnTo>
                    <a:pt x="224168" y="351525"/>
                  </a:lnTo>
                  <a:lnTo>
                    <a:pt x="226901" y="376162"/>
                  </a:lnTo>
                  <a:lnTo>
                    <a:pt x="224216" y="398810"/>
                  </a:lnTo>
                  <a:lnTo>
                    <a:pt x="212884" y="417454"/>
                  </a:lnTo>
                  <a:lnTo>
                    <a:pt x="196149" y="432370"/>
                  </a:lnTo>
                  <a:lnTo>
                    <a:pt x="177013" y="442899"/>
                  </a:lnTo>
                  <a:lnTo>
                    <a:pt x="140920" y="449813"/>
                  </a:lnTo>
                  <a:lnTo>
                    <a:pt x="87972" y="444914"/>
                  </a:lnTo>
                  <a:lnTo>
                    <a:pt x="4167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415303" y="1747730"/>
              <a:ext cx="152193" cy="220963"/>
            </a:xfrm>
            <a:custGeom>
              <a:avLst/>
              <a:gdLst/>
              <a:ahLst/>
              <a:cxnLst/>
              <a:rect l="0" t="0" r="0" b="0"/>
              <a:pathLst>
                <a:path w="152193" h="220963">
                  <a:moveTo>
                    <a:pt x="112987" y="10529"/>
                  </a:moveTo>
                  <a:lnTo>
                    <a:pt x="96219" y="4939"/>
                  </a:lnTo>
                  <a:lnTo>
                    <a:pt x="88940" y="5633"/>
                  </a:lnTo>
                  <a:lnTo>
                    <a:pt x="47805" y="29742"/>
                  </a:lnTo>
                  <a:lnTo>
                    <a:pt x="23223" y="60805"/>
                  </a:lnTo>
                  <a:lnTo>
                    <a:pt x="6712" y="99645"/>
                  </a:lnTo>
                  <a:lnTo>
                    <a:pt x="0" y="146378"/>
                  </a:lnTo>
                  <a:lnTo>
                    <a:pt x="4670" y="173851"/>
                  </a:lnTo>
                  <a:lnTo>
                    <a:pt x="15713" y="196590"/>
                  </a:lnTo>
                  <a:lnTo>
                    <a:pt x="32319" y="214495"/>
                  </a:lnTo>
                  <a:lnTo>
                    <a:pt x="42831" y="219036"/>
                  </a:lnTo>
                  <a:lnTo>
                    <a:pt x="66988" y="220962"/>
                  </a:lnTo>
                  <a:lnTo>
                    <a:pt x="90203" y="214799"/>
                  </a:lnTo>
                  <a:lnTo>
                    <a:pt x="111050" y="203091"/>
                  </a:lnTo>
                  <a:lnTo>
                    <a:pt x="128114" y="186189"/>
                  </a:lnTo>
                  <a:lnTo>
                    <a:pt x="145285" y="151353"/>
                  </a:lnTo>
                  <a:lnTo>
                    <a:pt x="152192" y="111396"/>
                  </a:lnTo>
                  <a:lnTo>
                    <a:pt x="146121" y="64378"/>
                  </a:lnTo>
                  <a:lnTo>
                    <a:pt x="135803" y="33113"/>
                  </a:lnTo>
                  <a:lnTo>
                    <a:pt x="1129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612518" y="1747730"/>
              <a:ext cx="178986" cy="252685"/>
            </a:xfrm>
            <a:custGeom>
              <a:avLst/>
              <a:gdLst/>
              <a:ahLst/>
              <a:cxnLst/>
              <a:rect l="0" t="0" r="0" b="0"/>
              <a:pathLst>
                <a:path w="178986" h="252685">
                  <a:moveTo>
                    <a:pt x="178985" y="0"/>
                  </a:moveTo>
                  <a:lnTo>
                    <a:pt x="134663" y="62281"/>
                  </a:lnTo>
                  <a:lnTo>
                    <a:pt x="95116" y="124607"/>
                  </a:lnTo>
                  <a:lnTo>
                    <a:pt x="55875" y="180296"/>
                  </a:lnTo>
                  <a:lnTo>
                    <a:pt x="9342" y="24201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612518" y="1705616"/>
              <a:ext cx="178986" cy="326385"/>
            </a:xfrm>
            <a:custGeom>
              <a:avLst/>
              <a:gdLst/>
              <a:ahLst/>
              <a:cxnLst/>
              <a:rect l="0" t="0" r="0" b="0"/>
              <a:pathLst>
                <a:path w="178986" h="326385">
                  <a:moveTo>
                    <a:pt x="0" y="0"/>
                  </a:moveTo>
                  <a:lnTo>
                    <a:pt x="28681" y="56215"/>
                  </a:lnTo>
                  <a:lnTo>
                    <a:pt x="50336" y="111667"/>
                  </a:lnTo>
                  <a:lnTo>
                    <a:pt x="78292" y="167910"/>
                  </a:lnTo>
                  <a:lnTo>
                    <a:pt x="112182" y="230409"/>
                  </a:lnTo>
                  <a:lnTo>
                    <a:pt x="151206" y="291307"/>
                  </a:lnTo>
                  <a:lnTo>
                    <a:pt x="17898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917845" y="20109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3084849" y="2117691"/>
            <a:ext cx="1305535" cy="51180"/>
          </a:xfrm>
          <a:custGeom>
            <a:avLst/>
            <a:gdLst/>
            <a:ahLst/>
            <a:cxnLst/>
            <a:rect l="0" t="0" r="0" b="0"/>
            <a:pathLst>
              <a:path w="1305535" h="51180">
                <a:moveTo>
                  <a:pt x="1305534" y="9065"/>
                </a:moveTo>
                <a:lnTo>
                  <a:pt x="1251390" y="5946"/>
                </a:lnTo>
                <a:lnTo>
                  <a:pt x="1196443" y="0"/>
                </a:lnTo>
                <a:lnTo>
                  <a:pt x="1143359" y="4559"/>
                </a:lnTo>
                <a:lnTo>
                  <a:pt x="1083177" y="7730"/>
                </a:lnTo>
                <a:lnTo>
                  <a:pt x="1020892" y="14259"/>
                </a:lnTo>
                <a:lnTo>
                  <a:pt x="969162" y="18013"/>
                </a:lnTo>
                <a:lnTo>
                  <a:pt x="907431" y="19125"/>
                </a:lnTo>
                <a:lnTo>
                  <a:pt x="854045" y="19455"/>
                </a:lnTo>
                <a:lnTo>
                  <a:pt x="791824" y="19552"/>
                </a:lnTo>
                <a:lnTo>
                  <a:pt x="738293" y="19581"/>
                </a:lnTo>
                <a:lnTo>
                  <a:pt x="678283" y="20761"/>
                </a:lnTo>
                <a:lnTo>
                  <a:pt x="621369" y="27926"/>
                </a:lnTo>
                <a:lnTo>
                  <a:pt x="559478" y="29688"/>
                </a:lnTo>
                <a:lnTo>
                  <a:pt x="499333" y="30036"/>
                </a:lnTo>
                <a:lnTo>
                  <a:pt x="439272" y="30105"/>
                </a:lnTo>
                <a:lnTo>
                  <a:pt x="377019" y="30119"/>
                </a:lnTo>
                <a:lnTo>
                  <a:pt x="328258" y="30121"/>
                </a:lnTo>
                <a:lnTo>
                  <a:pt x="276767" y="30122"/>
                </a:lnTo>
                <a:lnTo>
                  <a:pt x="214201" y="31292"/>
                </a:lnTo>
                <a:lnTo>
                  <a:pt x="165113" y="37358"/>
                </a:lnTo>
                <a:lnTo>
                  <a:pt x="102892" y="43120"/>
                </a:lnTo>
                <a:lnTo>
                  <a:pt x="51934" y="48791"/>
                </a:lnTo>
                <a:lnTo>
                  <a:pt x="0" y="511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3606970" y="2274155"/>
            <a:ext cx="204347" cy="791241"/>
          </a:xfrm>
          <a:custGeom>
            <a:avLst/>
            <a:gdLst/>
            <a:ahLst/>
            <a:cxnLst/>
            <a:rect l="0" t="0" r="0" b="0"/>
            <a:pathLst>
              <a:path w="204347" h="791241">
                <a:moveTo>
                  <a:pt x="109589" y="0"/>
                </a:moveTo>
                <a:lnTo>
                  <a:pt x="109589" y="58617"/>
                </a:lnTo>
                <a:lnTo>
                  <a:pt x="109589" y="112791"/>
                </a:lnTo>
                <a:lnTo>
                  <a:pt x="106470" y="171672"/>
                </a:lnTo>
                <a:lnTo>
                  <a:pt x="101256" y="222051"/>
                </a:lnTo>
                <a:lnTo>
                  <a:pt x="99711" y="277143"/>
                </a:lnTo>
                <a:lnTo>
                  <a:pt x="102373" y="337920"/>
                </a:lnTo>
                <a:lnTo>
                  <a:pt x="104332" y="397262"/>
                </a:lnTo>
                <a:lnTo>
                  <a:pt x="100622" y="451890"/>
                </a:lnTo>
                <a:lnTo>
                  <a:pt x="99523" y="508240"/>
                </a:lnTo>
                <a:lnTo>
                  <a:pt x="96078" y="566270"/>
                </a:lnTo>
                <a:lnTo>
                  <a:pt x="90768" y="620509"/>
                </a:lnTo>
                <a:lnTo>
                  <a:pt x="92314" y="670505"/>
                </a:lnTo>
                <a:lnTo>
                  <a:pt x="93942" y="718074"/>
                </a:lnTo>
                <a:lnTo>
                  <a:pt x="93255" y="766094"/>
                </a:lnTo>
                <a:lnTo>
                  <a:pt x="95190" y="780961"/>
                </a:lnTo>
                <a:lnTo>
                  <a:pt x="94140" y="788532"/>
                </a:lnTo>
                <a:lnTo>
                  <a:pt x="91101" y="791240"/>
                </a:lnTo>
                <a:lnTo>
                  <a:pt x="86735" y="790706"/>
                </a:lnTo>
                <a:lnTo>
                  <a:pt x="82655" y="786840"/>
                </a:lnTo>
                <a:lnTo>
                  <a:pt x="71323" y="763462"/>
                </a:lnTo>
                <a:lnTo>
                  <a:pt x="47892" y="700764"/>
                </a:lnTo>
                <a:lnTo>
                  <a:pt x="22620" y="645523"/>
                </a:lnTo>
                <a:lnTo>
                  <a:pt x="5149" y="592671"/>
                </a:lnTo>
                <a:lnTo>
                  <a:pt x="0" y="576925"/>
                </a:lnTo>
                <a:lnTo>
                  <a:pt x="18722" y="638448"/>
                </a:lnTo>
                <a:lnTo>
                  <a:pt x="47392" y="694382"/>
                </a:lnTo>
                <a:lnTo>
                  <a:pt x="80285" y="754888"/>
                </a:lnTo>
                <a:lnTo>
                  <a:pt x="86543" y="762962"/>
                </a:lnTo>
                <a:lnTo>
                  <a:pt x="94225" y="767175"/>
                </a:lnTo>
                <a:lnTo>
                  <a:pt x="112120" y="768736"/>
                </a:lnTo>
                <a:lnTo>
                  <a:pt x="119465" y="764004"/>
                </a:lnTo>
                <a:lnTo>
                  <a:pt x="155926" y="706332"/>
                </a:lnTo>
                <a:lnTo>
                  <a:pt x="198148" y="650932"/>
                </a:lnTo>
                <a:lnTo>
                  <a:pt x="204346" y="64223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2653614" y="2937450"/>
            <a:ext cx="3421330" cy="1470360"/>
            <a:chOff x="2653614" y="2937450"/>
            <a:chExt cx="3421330" cy="1470360"/>
          </a:xfrm>
        </p:grpSpPr>
        <p:sp>
          <p:nvSpPr>
            <p:cNvPr id="87" name="Freeform 86"/>
            <p:cNvSpPr/>
            <p:nvPr/>
          </p:nvSpPr>
          <p:spPr>
            <a:xfrm>
              <a:off x="2653614" y="3274362"/>
              <a:ext cx="185135" cy="280932"/>
            </a:xfrm>
            <a:custGeom>
              <a:avLst/>
              <a:gdLst/>
              <a:ahLst/>
              <a:cxnLst/>
              <a:rect l="0" t="0" r="0" b="0"/>
              <a:pathLst>
                <a:path w="185135" h="280932">
                  <a:moveTo>
                    <a:pt x="10095" y="10529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822" y="160714"/>
                  </a:lnTo>
                  <a:lnTo>
                    <a:pt x="14232" y="220079"/>
                  </a:lnTo>
                  <a:lnTo>
                    <a:pt x="29909" y="252382"/>
                  </a:lnTo>
                  <a:lnTo>
                    <a:pt x="45808" y="267367"/>
                  </a:lnTo>
                  <a:lnTo>
                    <a:pt x="65742" y="276758"/>
                  </a:lnTo>
                  <a:lnTo>
                    <a:pt x="90199" y="280931"/>
                  </a:lnTo>
                  <a:lnTo>
                    <a:pt x="113548" y="276547"/>
                  </a:lnTo>
                  <a:lnTo>
                    <a:pt x="124687" y="272102"/>
                  </a:lnTo>
                  <a:lnTo>
                    <a:pt x="140184" y="257805"/>
                  </a:lnTo>
                  <a:lnTo>
                    <a:pt x="170856" y="207518"/>
                  </a:lnTo>
                  <a:lnTo>
                    <a:pt x="185134" y="148530"/>
                  </a:lnTo>
                  <a:lnTo>
                    <a:pt x="184791" y="105620"/>
                  </a:lnTo>
                  <a:lnTo>
                    <a:pt x="174195" y="49199"/>
                  </a:lnTo>
                  <a:lnTo>
                    <a:pt x="15749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13145" y="3254769"/>
              <a:ext cx="164217" cy="246619"/>
            </a:xfrm>
            <a:custGeom>
              <a:avLst/>
              <a:gdLst/>
              <a:ahLst/>
              <a:cxnLst/>
              <a:rect l="0" t="0" r="0" b="0"/>
              <a:pathLst>
                <a:path w="164217" h="246619">
                  <a:moveTo>
                    <a:pt x="119062" y="9065"/>
                  </a:moveTo>
                  <a:lnTo>
                    <a:pt x="81584" y="731"/>
                  </a:lnTo>
                  <a:lnTo>
                    <a:pt x="69510" y="0"/>
                  </a:lnTo>
                  <a:lnTo>
                    <a:pt x="49856" y="5426"/>
                  </a:lnTo>
                  <a:lnTo>
                    <a:pt x="18174" y="27973"/>
                  </a:lnTo>
                  <a:lnTo>
                    <a:pt x="2082" y="53662"/>
                  </a:lnTo>
                  <a:lnTo>
                    <a:pt x="0" y="73339"/>
                  </a:lnTo>
                  <a:lnTo>
                    <a:pt x="1083" y="83500"/>
                  </a:lnTo>
                  <a:lnTo>
                    <a:pt x="5314" y="91444"/>
                  </a:lnTo>
                  <a:lnTo>
                    <a:pt x="19374" y="103389"/>
                  </a:lnTo>
                  <a:lnTo>
                    <a:pt x="28037" y="105873"/>
                  </a:lnTo>
                  <a:lnTo>
                    <a:pt x="83028" y="109912"/>
                  </a:lnTo>
                  <a:lnTo>
                    <a:pt x="117744" y="124213"/>
                  </a:lnTo>
                  <a:lnTo>
                    <a:pt x="144668" y="143268"/>
                  </a:lnTo>
                  <a:lnTo>
                    <a:pt x="161874" y="169322"/>
                  </a:lnTo>
                  <a:lnTo>
                    <a:pt x="164216" y="192204"/>
                  </a:lnTo>
                  <a:lnTo>
                    <a:pt x="163202" y="204857"/>
                  </a:lnTo>
                  <a:lnTo>
                    <a:pt x="152718" y="225155"/>
                  </a:lnTo>
                  <a:lnTo>
                    <a:pt x="145009" y="233844"/>
                  </a:lnTo>
                  <a:lnTo>
                    <a:pt x="123965" y="243498"/>
                  </a:lnTo>
                  <a:lnTo>
                    <a:pt x="100184" y="246618"/>
                  </a:lnTo>
                  <a:lnTo>
                    <a:pt x="56322" y="242209"/>
                  </a:lnTo>
                  <a:lnTo>
                    <a:pt x="24305" y="2406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84849" y="3312850"/>
              <a:ext cx="137050" cy="161555"/>
            </a:xfrm>
            <a:custGeom>
              <a:avLst/>
              <a:gdLst/>
              <a:ahLst/>
              <a:cxnLst/>
              <a:rect l="0" t="0" r="0" b="0"/>
              <a:pathLst>
                <a:path w="137050" h="161555">
                  <a:moveTo>
                    <a:pt x="0" y="98383"/>
                  </a:moveTo>
                  <a:lnTo>
                    <a:pt x="53875" y="80425"/>
                  </a:lnTo>
                  <a:lnTo>
                    <a:pt x="114752" y="58572"/>
                  </a:lnTo>
                  <a:lnTo>
                    <a:pt x="131330" y="47154"/>
                  </a:lnTo>
                  <a:lnTo>
                    <a:pt x="135516" y="38494"/>
                  </a:lnTo>
                  <a:lnTo>
                    <a:pt x="137049" y="16393"/>
                  </a:lnTo>
                  <a:lnTo>
                    <a:pt x="131140" y="8628"/>
                  </a:lnTo>
                  <a:lnTo>
                    <a:pt x="108977" y="0"/>
                  </a:lnTo>
                  <a:lnTo>
                    <a:pt x="85869" y="2405"/>
                  </a:lnTo>
                  <a:lnTo>
                    <a:pt x="65071" y="11272"/>
                  </a:lnTo>
                  <a:lnTo>
                    <a:pt x="48028" y="23012"/>
                  </a:lnTo>
                  <a:lnTo>
                    <a:pt x="35774" y="39148"/>
                  </a:lnTo>
                  <a:lnTo>
                    <a:pt x="27598" y="59188"/>
                  </a:lnTo>
                  <a:lnTo>
                    <a:pt x="24165" y="95609"/>
                  </a:lnTo>
                  <a:lnTo>
                    <a:pt x="27508" y="118207"/>
                  </a:lnTo>
                  <a:lnTo>
                    <a:pt x="39132" y="136829"/>
                  </a:lnTo>
                  <a:lnTo>
                    <a:pt x="47145" y="145071"/>
                  </a:lnTo>
                  <a:lnTo>
                    <a:pt x="68527" y="154228"/>
                  </a:lnTo>
                  <a:lnTo>
                    <a:pt x="126342" y="161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66140" y="2976905"/>
              <a:ext cx="145094" cy="529944"/>
            </a:xfrm>
            <a:custGeom>
              <a:avLst/>
              <a:gdLst/>
              <a:ahLst/>
              <a:cxnLst/>
              <a:rect l="0" t="0" r="0" b="0"/>
              <a:pathLst>
                <a:path w="145094" h="529944">
                  <a:moveTo>
                    <a:pt x="113507" y="413271"/>
                  </a:moveTo>
                  <a:lnTo>
                    <a:pt x="110388" y="370579"/>
                  </a:lnTo>
                  <a:lnTo>
                    <a:pt x="107918" y="360243"/>
                  </a:lnTo>
                  <a:lnTo>
                    <a:pt x="102762" y="352183"/>
                  </a:lnTo>
                  <a:lnTo>
                    <a:pt x="87675" y="340107"/>
                  </a:lnTo>
                  <a:lnTo>
                    <a:pt x="69271" y="337080"/>
                  </a:lnTo>
                  <a:lnTo>
                    <a:pt x="59450" y="337910"/>
                  </a:lnTo>
                  <a:lnTo>
                    <a:pt x="42298" y="345072"/>
                  </a:lnTo>
                  <a:lnTo>
                    <a:pt x="34449" y="350257"/>
                  </a:lnTo>
                  <a:lnTo>
                    <a:pt x="22608" y="365378"/>
                  </a:lnTo>
                  <a:lnTo>
                    <a:pt x="5475" y="403680"/>
                  </a:lnTo>
                  <a:lnTo>
                    <a:pt x="0" y="445784"/>
                  </a:lnTo>
                  <a:lnTo>
                    <a:pt x="4958" y="469055"/>
                  </a:lnTo>
                  <a:lnTo>
                    <a:pt x="27205" y="508648"/>
                  </a:lnTo>
                  <a:lnTo>
                    <a:pt x="43565" y="523121"/>
                  </a:lnTo>
                  <a:lnTo>
                    <a:pt x="52841" y="528618"/>
                  </a:lnTo>
                  <a:lnTo>
                    <a:pt x="62535" y="529943"/>
                  </a:lnTo>
                  <a:lnTo>
                    <a:pt x="82664" y="525177"/>
                  </a:lnTo>
                  <a:lnTo>
                    <a:pt x="97070" y="512140"/>
                  </a:lnTo>
                  <a:lnTo>
                    <a:pt x="111757" y="481950"/>
                  </a:lnTo>
                  <a:lnTo>
                    <a:pt x="127200" y="424237"/>
                  </a:lnTo>
                  <a:lnTo>
                    <a:pt x="132382" y="368167"/>
                  </a:lnTo>
                  <a:lnTo>
                    <a:pt x="133918" y="307100"/>
                  </a:lnTo>
                  <a:lnTo>
                    <a:pt x="134373" y="250142"/>
                  </a:lnTo>
                  <a:lnTo>
                    <a:pt x="128919" y="190631"/>
                  </a:lnTo>
                  <a:lnTo>
                    <a:pt x="119894" y="134134"/>
                  </a:lnTo>
                  <a:lnTo>
                    <a:pt x="109810" y="80349"/>
                  </a:lnTo>
                  <a:lnTo>
                    <a:pt x="88687" y="26584"/>
                  </a:lnTo>
                  <a:lnTo>
                    <a:pt x="79859" y="3934"/>
                  </a:lnTo>
                  <a:lnTo>
                    <a:pt x="75868" y="0"/>
                  </a:lnTo>
                  <a:lnTo>
                    <a:pt x="72036" y="887"/>
                  </a:lnTo>
                  <a:lnTo>
                    <a:pt x="68313" y="4987"/>
                  </a:lnTo>
                  <a:lnTo>
                    <a:pt x="63072" y="33115"/>
                  </a:lnTo>
                  <a:lnTo>
                    <a:pt x="61301" y="92946"/>
                  </a:lnTo>
                  <a:lnTo>
                    <a:pt x="64071" y="154851"/>
                  </a:lnTo>
                  <a:lnTo>
                    <a:pt x="75536" y="218336"/>
                  </a:lnTo>
                  <a:lnTo>
                    <a:pt x="85619" y="266735"/>
                  </a:lnTo>
                  <a:lnTo>
                    <a:pt x="96016" y="316300"/>
                  </a:lnTo>
                  <a:lnTo>
                    <a:pt x="111179" y="375876"/>
                  </a:lnTo>
                  <a:lnTo>
                    <a:pt x="132371" y="419532"/>
                  </a:lnTo>
                  <a:lnTo>
                    <a:pt x="145093" y="4448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76266" y="3241675"/>
              <a:ext cx="198222" cy="220700"/>
            </a:xfrm>
            <a:custGeom>
              <a:avLst/>
              <a:gdLst/>
              <a:ahLst/>
              <a:cxnLst/>
              <a:rect l="0" t="0" r="0" b="0"/>
              <a:pathLst>
                <a:path w="198222" h="220700">
                  <a:moveTo>
                    <a:pt x="124521" y="64273"/>
                  </a:moveTo>
                  <a:lnTo>
                    <a:pt x="87435" y="12737"/>
                  </a:lnTo>
                  <a:lnTo>
                    <a:pt x="69434" y="1204"/>
                  </a:lnTo>
                  <a:lnTo>
                    <a:pt x="60890" y="0"/>
                  </a:lnTo>
                  <a:lnTo>
                    <a:pt x="45158" y="4901"/>
                  </a:lnTo>
                  <a:lnTo>
                    <a:pt x="23148" y="26404"/>
                  </a:lnTo>
                  <a:lnTo>
                    <a:pt x="7397" y="55002"/>
                  </a:lnTo>
                  <a:lnTo>
                    <a:pt x="0" y="111748"/>
                  </a:lnTo>
                  <a:lnTo>
                    <a:pt x="1659" y="166111"/>
                  </a:lnTo>
                  <a:lnTo>
                    <a:pt x="12858" y="200122"/>
                  </a:lnTo>
                  <a:lnTo>
                    <a:pt x="18494" y="210991"/>
                  </a:lnTo>
                  <a:lnTo>
                    <a:pt x="25760" y="217067"/>
                  </a:lnTo>
                  <a:lnTo>
                    <a:pt x="34114" y="219948"/>
                  </a:lnTo>
                  <a:lnTo>
                    <a:pt x="43193" y="220699"/>
                  </a:lnTo>
                  <a:lnTo>
                    <a:pt x="51585" y="217690"/>
                  </a:lnTo>
                  <a:lnTo>
                    <a:pt x="67148" y="204987"/>
                  </a:lnTo>
                  <a:lnTo>
                    <a:pt x="89065" y="178106"/>
                  </a:lnTo>
                  <a:lnTo>
                    <a:pt x="97064" y="151910"/>
                  </a:lnTo>
                  <a:lnTo>
                    <a:pt x="102200" y="93022"/>
                  </a:lnTo>
                  <a:lnTo>
                    <a:pt x="103791" y="89288"/>
                  </a:lnTo>
                  <a:lnTo>
                    <a:pt x="106022" y="92648"/>
                  </a:lnTo>
                  <a:lnTo>
                    <a:pt x="127866" y="152263"/>
                  </a:lnTo>
                  <a:lnTo>
                    <a:pt x="153258" y="194217"/>
                  </a:lnTo>
                  <a:lnTo>
                    <a:pt x="170049" y="203914"/>
                  </a:lnTo>
                  <a:lnTo>
                    <a:pt x="198221" y="211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892431" y="3187116"/>
              <a:ext cx="206435" cy="276760"/>
            </a:xfrm>
            <a:custGeom>
              <a:avLst/>
              <a:gdLst/>
              <a:ahLst/>
              <a:cxnLst/>
              <a:rect l="0" t="0" r="0" b="0"/>
              <a:pathLst>
                <a:path w="206435" h="276760">
                  <a:moveTo>
                    <a:pt x="118926" y="13547"/>
                  </a:moveTo>
                  <a:lnTo>
                    <a:pt x="102159" y="2368"/>
                  </a:lnTo>
                  <a:lnTo>
                    <a:pt x="84568" y="0"/>
                  </a:lnTo>
                  <a:lnTo>
                    <a:pt x="44679" y="8011"/>
                  </a:lnTo>
                  <a:lnTo>
                    <a:pt x="19068" y="23085"/>
                  </a:lnTo>
                  <a:lnTo>
                    <a:pt x="7084" y="38843"/>
                  </a:lnTo>
                  <a:lnTo>
                    <a:pt x="2251" y="47958"/>
                  </a:lnTo>
                  <a:lnTo>
                    <a:pt x="0" y="67445"/>
                  </a:lnTo>
                  <a:lnTo>
                    <a:pt x="4069" y="86634"/>
                  </a:lnTo>
                  <a:lnTo>
                    <a:pt x="13676" y="102962"/>
                  </a:lnTo>
                  <a:lnTo>
                    <a:pt x="20684" y="107082"/>
                  </a:lnTo>
                  <a:lnTo>
                    <a:pt x="72800" y="108374"/>
                  </a:lnTo>
                  <a:lnTo>
                    <a:pt x="128927" y="119765"/>
                  </a:lnTo>
                  <a:lnTo>
                    <a:pt x="149107" y="127435"/>
                  </a:lnTo>
                  <a:lnTo>
                    <a:pt x="188469" y="158107"/>
                  </a:lnTo>
                  <a:lnTo>
                    <a:pt x="204392" y="184282"/>
                  </a:lnTo>
                  <a:lnTo>
                    <a:pt x="206434" y="204073"/>
                  </a:lnTo>
                  <a:lnTo>
                    <a:pt x="202272" y="224567"/>
                  </a:lnTo>
                  <a:lnTo>
                    <a:pt x="192624" y="245374"/>
                  </a:lnTo>
                  <a:lnTo>
                    <a:pt x="177417" y="260080"/>
                  </a:lnTo>
                  <a:lnTo>
                    <a:pt x="168449" y="265640"/>
                  </a:lnTo>
                  <a:lnTo>
                    <a:pt x="127880" y="273465"/>
                  </a:lnTo>
                  <a:lnTo>
                    <a:pt x="65369" y="276326"/>
                  </a:lnTo>
                  <a:lnTo>
                    <a:pt x="45227" y="2767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361696" y="3199904"/>
              <a:ext cx="197144" cy="242331"/>
            </a:xfrm>
            <a:custGeom>
              <a:avLst/>
              <a:gdLst/>
              <a:ahLst/>
              <a:cxnLst/>
              <a:rect l="0" t="0" r="0" b="0"/>
              <a:pathLst>
                <a:path w="197144" h="242331">
                  <a:moveTo>
                    <a:pt x="144501" y="106044"/>
                  </a:moveTo>
                  <a:lnTo>
                    <a:pt x="144501" y="83687"/>
                  </a:lnTo>
                  <a:lnTo>
                    <a:pt x="133322" y="53016"/>
                  </a:lnTo>
                  <a:lnTo>
                    <a:pt x="115192" y="21702"/>
                  </a:lnTo>
                  <a:lnTo>
                    <a:pt x="95600" y="6947"/>
                  </a:lnTo>
                  <a:lnTo>
                    <a:pt x="83824" y="1375"/>
                  </a:lnTo>
                  <a:lnTo>
                    <a:pt x="72464" y="0"/>
                  </a:lnTo>
                  <a:lnTo>
                    <a:pt x="50483" y="4711"/>
                  </a:lnTo>
                  <a:lnTo>
                    <a:pt x="32135" y="17723"/>
                  </a:lnTo>
                  <a:lnTo>
                    <a:pt x="23967" y="26106"/>
                  </a:lnTo>
                  <a:lnTo>
                    <a:pt x="6881" y="65851"/>
                  </a:lnTo>
                  <a:lnTo>
                    <a:pt x="0" y="109083"/>
                  </a:lnTo>
                  <a:lnTo>
                    <a:pt x="3549" y="157117"/>
                  </a:lnTo>
                  <a:lnTo>
                    <a:pt x="16399" y="215005"/>
                  </a:lnTo>
                  <a:lnTo>
                    <a:pt x="27515" y="234799"/>
                  </a:lnTo>
                  <a:lnTo>
                    <a:pt x="34925" y="239844"/>
                  </a:lnTo>
                  <a:lnTo>
                    <a:pt x="52517" y="242330"/>
                  </a:lnTo>
                  <a:lnTo>
                    <a:pt x="60951" y="239015"/>
                  </a:lnTo>
                  <a:lnTo>
                    <a:pt x="76562" y="225974"/>
                  </a:lnTo>
                  <a:lnTo>
                    <a:pt x="92915" y="198900"/>
                  </a:lnTo>
                  <a:lnTo>
                    <a:pt x="112592" y="144788"/>
                  </a:lnTo>
                  <a:lnTo>
                    <a:pt x="122015" y="88053"/>
                  </a:lnTo>
                  <a:lnTo>
                    <a:pt x="125360" y="109032"/>
                  </a:lnTo>
                  <a:lnTo>
                    <a:pt x="152696" y="164669"/>
                  </a:lnTo>
                  <a:lnTo>
                    <a:pt x="169200" y="182012"/>
                  </a:lnTo>
                  <a:lnTo>
                    <a:pt x="197143" y="2008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574307" y="3209772"/>
              <a:ext cx="168016" cy="222034"/>
            </a:xfrm>
            <a:custGeom>
              <a:avLst/>
              <a:gdLst/>
              <a:ahLst/>
              <a:cxnLst/>
              <a:rect l="0" t="0" r="0" b="0"/>
              <a:pathLst>
                <a:path w="168016" h="222034">
                  <a:moveTo>
                    <a:pt x="5589" y="64590"/>
                  </a:moveTo>
                  <a:lnTo>
                    <a:pt x="0" y="81358"/>
                  </a:lnTo>
                  <a:lnTo>
                    <a:pt x="375" y="98948"/>
                  </a:lnTo>
                  <a:lnTo>
                    <a:pt x="13308" y="150353"/>
                  </a:lnTo>
                  <a:lnTo>
                    <a:pt x="23665" y="202457"/>
                  </a:lnTo>
                  <a:lnTo>
                    <a:pt x="24151" y="221791"/>
                  </a:lnTo>
                  <a:lnTo>
                    <a:pt x="22643" y="222033"/>
                  </a:lnTo>
                  <a:lnTo>
                    <a:pt x="17848" y="211774"/>
                  </a:lnTo>
                  <a:lnTo>
                    <a:pt x="8357" y="167060"/>
                  </a:lnTo>
                  <a:lnTo>
                    <a:pt x="6136" y="107578"/>
                  </a:lnTo>
                  <a:lnTo>
                    <a:pt x="6867" y="49079"/>
                  </a:lnTo>
                  <a:lnTo>
                    <a:pt x="11226" y="24941"/>
                  </a:lnTo>
                  <a:lnTo>
                    <a:pt x="16366" y="15930"/>
                  </a:lnTo>
                  <a:lnTo>
                    <a:pt x="31436" y="2799"/>
                  </a:lnTo>
                  <a:lnTo>
                    <a:pt x="40368" y="0"/>
                  </a:lnTo>
                  <a:lnTo>
                    <a:pt x="59651" y="8"/>
                  </a:lnTo>
                  <a:lnTo>
                    <a:pt x="95827" y="12180"/>
                  </a:lnTo>
                  <a:lnTo>
                    <a:pt x="116275" y="30378"/>
                  </a:lnTo>
                  <a:lnTo>
                    <a:pt x="142877" y="74600"/>
                  </a:lnTo>
                  <a:lnTo>
                    <a:pt x="163109" y="127693"/>
                  </a:lnTo>
                  <a:lnTo>
                    <a:pt x="168015" y="148788"/>
                  </a:lnTo>
                  <a:lnTo>
                    <a:pt x="163516" y="201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954383" y="3221720"/>
              <a:ext cx="149195" cy="223999"/>
            </a:xfrm>
            <a:custGeom>
              <a:avLst/>
              <a:gdLst/>
              <a:ahLst/>
              <a:cxnLst/>
              <a:rect l="0" t="0" r="0" b="0"/>
              <a:pathLst>
                <a:path w="149195" h="223999">
                  <a:moveTo>
                    <a:pt x="99296" y="21057"/>
                  </a:moveTo>
                  <a:lnTo>
                    <a:pt x="88117" y="9879"/>
                  </a:lnTo>
                  <a:lnTo>
                    <a:pt x="81315" y="7755"/>
                  </a:lnTo>
                  <a:lnTo>
                    <a:pt x="64398" y="8516"/>
                  </a:lnTo>
                  <a:lnTo>
                    <a:pt x="48301" y="15873"/>
                  </a:lnTo>
                  <a:lnTo>
                    <a:pt x="40732" y="21110"/>
                  </a:lnTo>
                  <a:lnTo>
                    <a:pt x="29204" y="36288"/>
                  </a:lnTo>
                  <a:lnTo>
                    <a:pt x="4856" y="95169"/>
                  </a:lnTo>
                  <a:lnTo>
                    <a:pt x="0" y="115997"/>
                  </a:lnTo>
                  <a:lnTo>
                    <a:pt x="9300" y="174069"/>
                  </a:lnTo>
                  <a:lnTo>
                    <a:pt x="24537" y="203524"/>
                  </a:lnTo>
                  <a:lnTo>
                    <a:pt x="40333" y="216407"/>
                  </a:lnTo>
                  <a:lnTo>
                    <a:pt x="49459" y="221481"/>
                  </a:lnTo>
                  <a:lnTo>
                    <a:pt x="68957" y="223998"/>
                  </a:lnTo>
                  <a:lnTo>
                    <a:pt x="88151" y="220047"/>
                  </a:lnTo>
                  <a:lnTo>
                    <a:pt x="119538" y="198447"/>
                  </a:lnTo>
                  <a:lnTo>
                    <a:pt x="126828" y="191960"/>
                  </a:lnTo>
                  <a:lnTo>
                    <a:pt x="142678" y="160472"/>
                  </a:lnTo>
                  <a:lnTo>
                    <a:pt x="149194" y="121506"/>
                  </a:lnTo>
                  <a:lnTo>
                    <a:pt x="142991" y="67588"/>
                  </a:lnTo>
                  <a:lnTo>
                    <a:pt x="132649" y="34064"/>
                  </a:lnTo>
                  <a:lnTo>
                    <a:pt x="116457" y="11133"/>
                  </a:lnTo>
                  <a:lnTo>
                    <a:pt x="9929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148435" y="2990093"/>
              <a:ext cx="192802" cy="444607"/>
            </a:xfrm>
            <a:custGeom>
              <a:avLst/>
              <a:gdLst/>
              <a:ahLst/>
              <a:cxnLst/>
              <a:rect l="0" t="0" r="0" b="0"/>
              <a:pathLst>
                <a:path w="192802" h="444607">
                  <a:moveTo>
                    <a:pt x="0" y="0"/>
                  </a:moveTo>
                  <a:lnTo>
                    <a:pt x="5589" y="58617"/>
                  </a:lnTo>
                  <a:lnTo>
                    <a:pt x="16788" y="121196"/>
                  </a:lnTo>
                  <a:lnTo>
                    <a:pt x="20962" y="173690"/>
                  </a:lnTo>
                  <a:lnTo>
                    <a:pt x="27918" y="232008"/>
                  </a:lnTo>
                  <a:lnTo>
                    <a:pt x="30499" y="286852"/>
                  </a:lnTo>
                  <a:lnTo>
                    <a:pt x="32434" y="338977"/>
                  </a:lnTo>
                  <a:lnTo>
                    <a:pt x="36736" y="399104"/>
                  </a:lnTo>
                  <a:lnTo>
                    <a:pt x="33875" y="418365"/>
                  </a:lnTo>
                  <a:lnTo>
                    <a:pt x="33111" y="416950"/>
                  </a:lnTo>
                  <a:lnTo>
                    <a:pt x="32956" y="362616"/>
                  </a:lnTo>
                  <a:lnTo>
                    <a:pt x="46266" y="305938"/>
                  </a:lnTo>
                  <a:lnTo>
                    <a:pt x="59168" y="287661"/>
                  </a:lnTo>
                  <a:lnTo>
                    <a:pt x="67521" y="279511"/>
                  </a:lnTo>
                  <a:lnTo>
                    <a:pt x="76599" y="275248"/>
                  </a:lnTo>
                  <a:lnTo>
                    <a:pt x="96046" y="273631"/>
                  </a:lnTo>
                  <a:lnTo>
                    <a:pt x="126724" y="284887"/>
                  </a:lnTo>
                  <a:lnTo>
                    <a:pt x="174892" y="323236"/>
                  </a:lnTo>
                  <a:lnTo>
                    <a:pt x="190770" y="355217"/>
                  </a:lnTo>
                  <a:lnTo>
                    <a:pt x="192801" y="377802"/>
                  </a:lnTo>
                  <a:lnTo>
                    <a:pt x="188634" y="399539"/>
                  </a:lnTo>
                  <a:lnTo>
                    <a:pt x="178984" y="420898"/>
                  </a:lnTo>
                  <a:lnTo>
                    <a:pt x="160657" y="435850"/>
                  </a:lnTo>
                  <a:lnTo>
                    <a:pt x="149219" y="441475"/>
                  </a:lnTo>
                  <a:lnTo>
                    <a:pt x="127151" y="444606"/>
                  </a:lnTo>
                  <a:lnTo>
                    <a:pt x="84388" y="437083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295834" y="3358590"/>
              <a:ext cx="145336" cy="315856"/>
            </a:xfrm>
            <a:custGeom>
              <a:avLst/>
              <a:gdLst/>
              <a:ahLst/>
              <a:cxnLst/>
              <a:rect l="0" t="0" r="0" b="0"/>
              <a:pathLst>
                <a:path w="145336" h="315856">
                  <a:moveTo>
                    <a:pt x="105285" y="0"/>
                  </a:moveTo>
                  <a:lnTo>
                    <a:pt x="108405" y="48931"/>
                  </a:lnTo>
                  <a:lnTo>
                    <a:pt x="119939" y="108061"/>
                  </a:lnTo>
                  <a:lnTo>
                    <a:pt x="136952" y="170555"/>
                  </a:lnTo>
                  <a:lnTo>
                    <a:pt x="145335" y="225023"/>
                  </a:lnTo>
                  <a:lnTo>
                    <a:pt x="140243" y="249749"/>
                  </a:lnTo>
                  <a:lnTo>
                    <a:pt x="135609" y="261256"/>
                  </a:lnTo>
                  <a:lnTo>
                    <a:pt x="121102" y="277161"/>
                  </a:lnTo>
                  <a:lnTo>
                    <a:pt x="90084" y="292692"/>
                  </a:lnTo>
                  <a:lnTo>
                    <a:pt x="27461" y="31089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59005" y="3179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74818" y="3194658"/>
              <a:ext cx="163529" cy="211663"/>
            </a:xfrm>
            <a:custGeom>
              <a:avLst/>
              <a:gdLst/>
              <a:ahLst/>
              <a:cxnLst/>
              <a:rect l="0" t="0" r="0" b="0"/>
              <a:pathLst>
                <a:path w="163529" h="211663">
                  <a:moveTo>
                    <a:pt x="0" y="111290"/>
                  </a:moveTo>
                  <a:lnTo>
                    <a:pt x="37478" y="119623"/>
                  </a:lnTo>
                  <a:lnTo>
                    <a:pt x="88902" y="121384"/>
                  </a:lnTo>
                  <a:lnTo>
                    <a:pt x="124608" y="116100"/>
                  </a:lnTo>
                  <a:lnTo>
                    <a:pt x="151824" y="101537"/>
                  </a:lnTo>
                  <a:lnTo>
                    <a:pt x="157368" y="91920"/>
                  </a:lnTo>
                  <a:lnTo>
                    <a:pt x="163528" y="65636"/>
                  </a:lnTo>
                  <a:lnTo>
                    <a:pt x="160027" y="43816"/>
                  </a:lnTo>
                  <a:lnTo>
                    <a:pt x="149502" y="26319"/>
                  </a:lnTo>
                  <a:lnTo>
                    <a:pt x="133126" y="10744"/>
                  </a:lnTo>
                  <a:lnTo>
                    <a:pt x="111030" y="2262"/>
                  </a:lnTo>
                  <a:lnTo>
                    <a:pt x="98586" y="0"/>
                  </a:lnTo>
                  <a:lnTo>
                    <a:pt x="72282" y="3726"/>
                  </a:lnTo>
                  <a:lnTo>
                    <a:pt x="58717" y="7995"/>
                  </a:lnTo>
                  <a:lnTo>
                    <a:pt x="40524" y="22097"/>
                  </a:lnTo>
                  <a:lnTo>
                    <a:pt x="28539" y="41233"/>
                  </a:lnTo>
                  <a:lnTo>
                    <a:pt x="7543" y="99623"/>
                  </a:lnTo>
                  <a:lnTo>
                    <a:pt x="2235" y="137599"/>
                  </a:lnTo>
                  <a:lnTo>
                    <a:pt x="6252" y="172898"/>
                  </a:lnTo>
                  <a:lnTo>
                    <a:pt x="14867" y="191704"/>
                  </a:lnTo>
                  <a:lnTo>
                    <a:pt x="20440" y="199994"/>
                  </a:lnTo>
                  <a:lnTo>
                    <a:pt x="28835" y="205521"/>
                  </a:lnTo>
                  <a:lnTo>
                    <a:pt x="50640" y="211662"/>
                  </a:lnTo>
                  <a:lnTo>
                    <a:pt x="89224" y="209530"/>
                  </a:lnTo>
                  <a:lnTo>
                    <a:pt x="126342" y="1955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93752" y="3216131"/>
              <a:ext cx="160093" cy="202825"/>
            </a:xfrm>
            <a:custGeom>
              <a:avLst/>
              <a:gdLst/>
              <a:ahLst/>
              <a:cxnLst/>
              <a:rect l="0" t="0" r="0" b="0"/>
              <a:pathLst>
                <a:path w="160093" h="202825">
                  <a:moveTo>
                    <a:pt x="117978" y="5589"/>
                  </a:moveTo>
                  <a:lnTo>
                    <a:pt x="101210" y="0"/>
                  </a:lnTo>
                  <a:lnTo>
                    <a:pt x="68426" y="2113"/>
                  </a:lnTo>
                  <a:lnTo>
                    <a:pt x="48772" y="13403"/>
                  </a:lnTo>
                  <a:lnTo>
                    <a:pt x="17090" y="43657"/>
                  </a:lnTo>
                  <a:lnTo>
                    <a:pt x="998" y="81859"/>
                  </a:lnTo>
                  <a:lnTo>
                    <a:pt x="0" y="124634"/>
                  </a:lnTo>
                  <a:lnTo>
                    <a:pt x="7442" y="146625"/>
                  </a:lnTo>
                  <a:lnTo>
                    <a:pt x="31283" y="179807"/>
                  </a:lnTo>
                  <a:lnTo>
                    <a:pt x="57196" y="196159"/>
                  </a:lnTo>
                  <a:lnTo>
                    <a:pt x="92690" y="202824"/>
                  </a:lnTo>
                  <a:lnTo>
                    <a:pt x="116097" y="198144"/>
                  </a:lnTo>
                  <a:lnTo>
                    <a:pt x="160092" y="184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27544" y="2937450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71374"/>
                  </a:lnTo>
                  <a:lnTo>
                    <a:pt x="1170" y="231322"/>
                  </a:lnTo>
                  <a:lnTo>
                    <a:pt x="8405" y="285479"/>
                  </a:lnTo>
                  <a:lnTo>
                    <a:pt x="18211" y="346293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80145" y="3042735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84228"/>
                  </a:moveTo>
                  <a:lnTo>
                    <a:pt x="239753" y="57865"/>
                  </a:lnTo>
                  <a:lnTo>
                    <a:pt x="182106" y="34350"/>
                  </a:lnTo>
                  <a:lnTo>
                    <a:pt x="127266" y="18757"/>
                  </a:lnTo>
                  <a:lnTo>
                    <a:pt x="73974" y="5558"/>
                  </a:lnTo>
                  <a:lnTo>
                    <a:pt x="30497" y="16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78264" y="3853430"/>
              <a:ext cx="296224" cy="554380"/>
            </a:xfrm>
            <a:custGeom>
              <a:avLst/>
              <a:gdLst/>
              <a:ahLst/>
              <a:cxnLst/>
              <a:rect l="0" t="0" r="0" b="0"/>
              <a:pathLst>
                <a:path w="296224" h="554380">
                  <a:moveTo>
                    <a:pt x="85653" y="0"/>
                  </a:moveTo>
                  <a:lnTo>
                    <a:pt x="85653" y="54144"/>
                  </a:lnTo>
                  <a:lnTo>
                    <a:pt x="91242" y="103502"/>
                  </a:lnTo>
                  <a:lnTo>
                    <a:pt x="94718" y="153109"/>
                  </a:lnTo>
                  <a:lnTo>
                    <a:pt x="98651" y="195170"/>
                  </a:lnTo>
                  <a:lnTo>
                    <a:pt x="104298" y="239990"/>
                  </a:lnTo>
                  <a:lnTo>
                    <a:pt x="110707" y="283307"/>
                  </a:lnTo>
                  <a:lnTo>
                    <a:pt x="114335" y="325955"/>
                  </a:lnTo>
                  <a:lnTo>
                    <a:pt x="119498" y="380069"/>
                  </a:lnTo>
                  <a:lnTo>
                    <a:pt x="125316" y="427688"/>
                  </a:lnTo>
                  <a:lnTo>
                    <a:pt x="127041" y="480012"/>
                  </a:lnTo>
                  <a:lnTo>
                    <a:pt x="133212" y="539614"/>
                  </a:lnTo>
                  <a:lnTo>
                    <a:pt x="131397" y="548085"/>
                  </a:lnTo>
                  <a:lnTo>
                    <a:pt x="126678" y="552563"/>
                  </a:lnTo>
                  <a:lnTo>
                    <a:pt x="120022" y="554379"/>
                  </a:lnTo>
                  <a:lnTo>
                    <a:pt x="113245" y="550910"/>
                  </a:lnTo>
                  <a:lnTo>
                    <a:pt x="99475" y="534577"/>
                  </a:lnTo>
                  <a:lnTo>
                    <a:pt x="72900" y="478784"/>
                  </a:lnTo>
                  <a:lnTo>
                    <a:pt x="61268" y="458458"/>
                  </a:lnTo>
                  <a:lnTo>
                    <a:pt x="44268" y="403988"/>
                  </a:lnTo>
                  <a:lnTo>
                    <a:pt x="17682" y="341889"/>
                  </a:lnTo>
                  <a:lnTo>
                    <a:pt x="4361" y="323136"/>
                  </a:lnTo>
                  <a:lnTo>
                    <a:pt x="1043" y="320709"/>
                  </a:lnTo>
                  <a:lnTo>
                    <a:pt x="0" y="322600"/>
                  </a:lnTo>
                  <a:lnTo>
                    <a:pt x="10813" y="368649"/>
                  </a:lnTo>
                  <a:lnTo>
                    <a:pt x="28903" y="407016"/>
                  </a:lnTo>
                  <a:lnTo>
                    <a:pt x="70380" y="468369"/>
                  </a:lnTo>
                  <a:lnTo>
                    <a:pt x="122685" y="530889"/>
                  </a:lnTo>
                  <a:lnTo>
                    <a:pt x="150438" y="548154"/>
                  </a:lnTo>
                  <a:lnTo>
                    <a:pt x="159259" y="549100"/>
                  </a:lnTo>
                  <a:lnTo>
                    <a:pt x="175298" y="543912"/>
                  </a:lnTo>
                  <a:lnTo>
                    <a:pt x="197482" y="522247"/>
                  </a:lnTo>
                  <a:lnTo>
                    <a:pt x="230964" y="462887"/>
                  </a:lnTo>
                  <a:lnTo>
                    <a:pt x="262716" y="400050"/>
                  </a:lnTo>
                  <a:lnTo>
                    <a:pt x="29622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802835" y="4465980"/>
            <a:ext cx="1975250" cy="871968"/>
            <a:chOff x="2802835" y="4465980"/>
            <a:chExt cx="1975250" cy="871968"/>
          </a:xfrm>
        </p:grpSpPr>
        <p:sp>
          <p:nvSpPr>
            <p:cNvPr id="105" name="Freeform 104"/>
            <p:cNvSpPr/>
            <p:nvPr/>
          </p:nvSpPr>
          <p:spPr>
            <a:xfrm>
              <a:off x="3180040" y="4779938"/>
              <a:ext cx="368064" cy="379579"/>
            </a:xfrm>
            <a:custGeom>
              <a:avLst/>
              <a:gdLst/>
              <a:ahLst/>
              <a:cxnLst/>
              <a:rect l="0" t="0" r="0" b="0"/>
              <a:pathLst>
                <a:path w="368064" h="379579">
                  <a:moveTo>
                    <a:pt x="10094" y="31585"/>
                  </a:moveTo>
                  <a:lnTo>
                    <a:pt x="1761" y="69063"/>
                  </a:lnTo>
                  <a:lnTo>
                    <a:pt x="0" y="126076"/>
                  </a:lnTo>
                  <a:lnTo>
                    <a:pt x="5284" y="176435"/>
                  </a:lnTo>
                  <a:lnTo>
                    <a:pt x="17550" y="229043"/>
                  </a:lnTo>
                  <a:lnTo>
                    <a:pt x="34718" y="289518"/>
                  </a:lnTo>
                  <a:lnTo>
                    <a:pt x="57116" y="341935"/>
                  </a:lnTo>
                  <a:lnTo>
                    <a:pt x="70377" y="360981"/>
                  </a:lnTo>
                  <a:lnTo>
                    <a:pt x="79529" y="365826"/>
                  </a:lnTo>
                  <a:lnTo>
                    <a:pt x="102175" y="368090"/>
                  </a:lnTo>
                  <a:lnTo>
                    <a:pt x="112426" y="363546"/>
                  </a:lnTo>
                  <a:lnTo>
                    <a:pt x="130054" y="346019"/>
                  </a:lnTo>
                  <a:lnTo>
                    <a:pt x="147544" y="315433"/>
                  </a:lnTo>
                  <a:lnTo>
                    <a:pt x="167636" y="254823"/>
                  </a:lnTo>
                  <a:lnTo>
                    <a:pt x="181983" y="210992"/>
                  </a:lnTo>
                  <a:lnTo>
                    <a:pt x="184349" y="208512"/>
                  </a:lnTo>
                  <a:lnTo>
                    <a:pt x="185925" y="211537"/>
                  </a:lnTo>
                  <a:lnTo>
                    <a:pt x="191003" y="262603"/>
                  </a:lnTo>
                  <a:lnTo>
                    <a:pt x="212743" y="324685"/>
                  </a:lnTo>
                  <a:lnTo>
                    <a:pt x="235911" y="359756"/>
                  </a:lnTo>
                  <a:lnTo>
                    <a:pt x="249277" y="374751"/>
                  </a:lnTo>
                  <a:lnTo>
                    <a:pt x="258457" y="378515"/>
                  </a:lnTo>
                  <a:lnTo>
                    <a:pt x="281135" y="379578"/>
                  </a:lnTo>
                  <a:lnTo>
                    <a:pt x="300573" y="373032"/>
                  </a:lnTo>
                  <a:lnTo>
                    <a:pt x="309031" y="368011"/>
                  </a:lnTo>
                  <a:lnTo>
                    <a:pt x="321550" y="353073"/>
                  </a:lnTo>
                  <a:lnTo>
                    <a:pt x="339118" y="309298"/>
                  </a:lnTo>
                  <a:lnTo>
                    <a:pt x="353853" y="249525"/>
                  </a:lnTo>
                  <a:lnTo>
                    <a:pt x="364910" y="195257"/>
                  </a:lnTo>
                  <a:lnTo>
                    <a:pt x="367129" y="145981"/>
                  </a:lnTo>
                  <a:lnTo>
                    <a:pt x="367786" y="94336"/>
                  </a:lnTo>
                  <a:lnTo>
                    <a:pt x="367981" y="45108"/>
                  </a:lnTo>
                  <a:lnTo>
                    <a:pt x="36806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00746" y="4548311"/>
              <a:ext cx="273742" cy="519181"/>
            </a:xfrm>
            <a:custGeom>
              <a:avLst/>
              <a:gdLst/>
              <a:ahLst/>
              <a:cxnLst/>
              <a:rect l="0" t="0" r="0" b="0"/>
              <a:pathLst>
                <a:path w="273742" h="519181">
                  <a:moveTo>
                    <a:pt x="0" y="0"/>
                  </a:moveTo>
                  <a:lnTo>
                    <a:pt x="11453" y="52050"/>
                  </a:lnTo>
                  <a:lnTo>
                    <a:pt x="21331" y="108229"/>
                  </a:lnTo>
                  <a:lnTo>
                    <a:pt x="31666" y="163089"/>
                  </a:lnTo>
                  <a:lnTo>
                    <a:pt x="42138" y="218338"/>
                  </a:lnTo>
                  <a:lnTo>
                    <a:pt x="52649" y="274093"/>
                  </a:lnTo>
                  <a:lnTo>
                    <a:pt x="63173" y="322198"/>
                  </a:lnTo>
                  <a:lnTo>
                    <a:pt x="73700" y="380905"/>
                  </a:lnTo>
                  <a:lnTo>
                    <a:pt x="81108" y="439634"/>
                  </a:lnTo>
                  <a:lnTo>
                    <a:pt x="86423" y="494080"/>
                  </a:lnTo>
                  <a:lnTo>
                    <a:pt x="89883" y="519068"/>
                  </a:lnTo>
                  <a:lnTo>
                    <a:pt x="89167" y="519180"/>
                  </a:lnTo>
                  <a:lnTo>
                    <a:pt x="86423" y="506827"/>
                  </a:lnTo>
                  <a:lnTo>
                    <a:pt x="84661" y="457649"/>
                  </a:lnTo>
                  <a:lnTo>
                    <a:pt x="89903" y="403135"/>
                  </a:lnTo>
                  <a:lnTo>
                    <a:pt x="94967" y="351336"/>
                  </a:lnTo>
                  <a:lnTo>
                    <a:pt x="104048" y="318179"/>
                  </a:lnTo>
                  <a:lnTo>
                    <a:pt x="134122" y="278018"/>
                  </a:lnTo>
                  <a:lnTo>
                    <a:pt x="160232" y="262010"/>
                  </a:lnTo>
                  <a:lnTo>
                    <a:pt x="169993" y="261241"/>
                  </a:lnTo>
                  <a:lnTo>
                    <a:pt x="190196" y="266625"/>
                  </a:lnTo>
                  <a:lnTo>
                    <a:pt x="207754" y="279937"/>
                  </a:lnTo>
                  <a:lnTo>
                    <a:pt x="222186" y="298721"/>
                  </a:lnTo>
                  <a:lnTo>
                    <a:pt x="244884" y="356868"/>
                  </a:lnTo>
                  <a:lnTo>
                    <a:pt x="259548" y="414336"/>
                  </a:lnTo>
                  <a:lnTo>
                    <a:pt x="273741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29436" y="4737823"/>
              <a:ext cx="205937" cy="258850"/>
            </a:xfrm>
            <a:custGeom>
              <a:avLst/>
              <a:gdLst/>
              <a:ahLst/>
              <a:cxnLst/>
              <a:rect l="0" t="0" r="0" b="0"/>
              <a:pathLst>
                <a:path w="205937" h="258850">
                  <a:moveTo>
                    <a:pt x="81921" y="63171"/>
                  </a:moveTo>
                  <a:lnTo>
                    <a:pt x="81921" y="40815"/>
                  </a:lnTo>
                  <a:lnTo>
                    <a:pt x="77242" y="34229"/>
                  </a:lnTo>
                  <a:lnTo>
                    <a:pt x="69443" y="29838"/>
                  </a:lnTo>
                  <a:lnTo>
                    <a:pt x="59565" y="26911"/>
                  </a:lnTo>
                  <a:lnTo>
                    <a:pt x="50639" y="27300"/>
                  </a:lnTo>
                  <a:lnTo>
                    <a:pt x="34483" y="33971"/>
                  </a:lnTo>
                  <a:lnTo>
                    <a:pt x="22623" y="47853"/>
                  </a:lnTo>
                  <a:lnTo>
                    <a:pt x="5477" y="85362"/>
                  </a:lnTo>
                  <a:lnTo>
                    <a:pt x="0" y="127328"/>
                  </a:lnTo>
                  <a:lnTo>
                    <a:pt x="3966" y="165629"/>
                  </a:lnTo>
                  <a:lnTo>
                    <a:pt x="18139" y="199204"/>
                  </a:lnTo>
                  <a:lnTo>
                    <a:pt x="42745" y="225790"/>
                  </a:lnTo>
                  <a:lnTo>
                    <a:pt x="72263" y="248485"/>
                  </a:lnTo>
                  <a:lnTo>
                    <a:pt x="95956" y="256667"/>
                  </a:lnTo>
                  <a:lnTo>
                    <a:pt x="108825" y="258849"/>
                  </a:lnTo>
                  <a:lnTo>
                    <a:pt x="132483" y="255035"/>
                  </a:lnTo>
                  <a:lnTo>
                    <a:pt x="162413" y="239733"/>
                  </a:lnTo>
                  <a:lnTo>
                    <a:pt x="177357" y="225871"/>
                  </a:lnTo>
                  <a:lnTo>
                    <a:pt x="200409" y="178227"/>
                  </a:lnTo>
                  <a:lnTo>
                    <a:pt x="205936" y="141586"/>
                  </a:lnTo>
                  <a:lnTo>
                    <a:pt x="201985" y="101093"/>
                  </a:lnTo>
                  <a:lnTo>
                    <a:pt x="187816" y="65049"/>
                  </a:lnTo>
                  <a:lnTo>
                    <a:pt x="148347" y="14820"/>
                  </a:lnTo>
                  <a:lnTo>
                    <a:pt x="134450" y="6587"/>
                  </a:lnTo>
                  <a:lnTo>
                    <a:pt x="113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90342" y="4685228"/>
              <a:ext cx="315856" cy="389508"/>
            </a:xfrm>
            <a:custGeom>
              <a:avLst/>
              <a:gdLst/>
              <a:ahLst/>
              <a:cxnLst/>
              <a:rect l="0" t="0" r="0" b="0"/>
              <a:pathLst>
                <a:path w="315856" h="389508">
                  <a:moveTo>
                    <a:pt x="0" y="157881"/>
                  </a:moveTo>
                  <a:lnTo>
                    <a:pt x="8333" y="206812"/>
                  </a:lnTo>
                  <a:lnTo>
                    <a:pt x="15684" y="260353"/>
                  </a:lnTo>
                  <a:lnTo>
                    <a:pt x="26061" y="297705"/>
                  </a:lnTo>
                  <a:lnTo>
                    <a:pt x="16358" y="269924"/>
                  </a:lnTo>
                  <a:lnTo>
                    <a:pt x="8176" y="209102"/>
                  </a:lnTo>
                  <a:lnTo>
                    <a:pt x="1615" y="154090"/>
                  </a:lnTo>
                  <a:lnTo>
                    <a:pt x="2659" y="93267"/>
                  </a:lnTo>
                  <a:lnTo>
                    <a:pt x="11320" y="72232"/>
                  </a:lnTo>
                  <a:lnTo>
                    <a:pt x="18075" y="66856"/>
                  </a:lnTo>
                  <a:lnTo>
                    <a:pt x="26088" y="64442"/>
                  </a:lnTo>
                  <a:lnTo>
                    <a:pt x="34939" y="64003"/>
                  </a:lnTo>
                  <a:lnTo>
                    <a:pt x="43180" y="67219"/>
                  </a:lnTo>
                  <a:lnTo>
                    <a:pt x="58575" y="80152"/>
                  </a:lnTo>
                  <a:lnTo>
                    <a:pt x="74807" y="107164"/>
                  </a:lnTo>
                  <a:lnTo>
                    <a:pt x="98055" y="168578"/>
                  </a:lnTo>
                  <a:lnTo>
                    <a:pt x="108732" y="200045"/>
                  </a:lnTo>
                  <a:lnTo>
                    <a:pt x="111092" y="202367"/>
                  </a:lnTo>
                  <a:lnTo>
                    <a:pt x="112666" y="199237"/>
                  </a:lnTo>
                  <a:lnTo>
                    <a:pt x="115399" y="146819"/>
                  </a:lnTo>
                  <a:lnTo>
                    <a:pt x="118851" y="85809"/>
                  </a:lnTo>
                  <a:lnTo>
                    <a:pt x="130451" y="33940"/>
                  </a:lnTo>
                  <a:lnTo>
                    <a:pt x="146146" y="6254"/>
                  </a:lnTo>
                  <a:lnTo>
                    <a:pt x="153583" y="1814"/>
                  </a:lnTo>
                  <a:lnTo>
                    <a:pt x="171204" y="0"/>
                  </a:lnTo>
                  <a:lnTo>
                    <a:pt x="200855" y="5556"/>
                  </a:lnTo>
                  <a:lnTo>
                    <a:pt x="208773" y="10707"/>
                  </a:lnTo>
                  <a:lnTo>
                    <a:pt x="220689" y="25790"/>
                  </a:lnTo>
                  <a:lnTo>
                    <a:pt x="245107" y="80879"/>
                  </a:lnTo>
                  <a:lnTo>
                    <a:pt x="262409" y="141847"/>
                  </a:lnTo>
                  <a:lnTo>
                    <a:pt x="280654" y="200440"/>
                  </a:lnTo>
                  <a:lnTo>
                    <a:pt x="294777" y="259657"/>
                  </a:lnTo>
                  <a:lnTo>
                    <a:pt x="302200" y="314769"/>
                  </a:lnTo>
                  <a:lnTo>
                    <a:pt x="307520" y="358784"/>
                  </a:lnTo>
                  <a:lnTo>
                    <a:pt x="315855" y="3895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02835" y="4465980"/>
              <a:ext cx="1975250" cy="871968"/>
            </a:xfrm>
            <a:custGeom>
              <a:avLst/>
              <a:gdLst/>
              <a:ahLst/>
              <a:cxnLst/>
              <a:rect l="0" t="0" r="0" b="0"/>
              <a:pathLst>
                <a:path w="1975250" h="871968">
                  <a:moveTo>
                    <a:pt x="945310" y="19160"/>
                  </a:moveTo>
                  <a:lnTo>
                    <a:pt x="892282" y="4506"/>
                  </a:lnTo>
                  <a:lnTo>
                    <a:pt x="855378" y="0"/>
                  </a:lnTo>
                  <a:lnTo>
                    <a:pt x="792307" y="6686"/>
                  </a:lnTo>
                  <a:lnTo>
                    <a:pt x="737792" y="13836"/>
                  </a:lnTo>
                  <a:lnTo>
                    <a:pt x="681702" y="23171"/>
                  </a:lnTo>
                  <a:lnTo>
                    <a:pt x="621838" y="36806"/>
                  </a:lnTo>
                  <a:lnTo>
                    <a:pt x="569285" y="50765"/>
                  </a:lnTo>
                  <a:lnTo>
                    <a:pt x="519174" y="70376"/>
                  </a:lnTo>
                  <a:lnTo>
                    <a:pt x="464215" y="89545"/>
                  </a:lnTo>
                  <a:lnTo>
                    <a:pt x="408298" y="114648"/>
                  </a:lnTo>
                  <a:lnTo>
                    <a:pt x="345394" y="149107"/>
                  </a:lnTo>
                  <a:lnTo>
                    <a:pt x="291891" y="180226"/>
                  </a:lnTo>
                  <a:lnTo>
                    <a:pt x="230672" y="222907"/>
                  </a:lnTo>
                  <a:lnTo>
                    <a:pt x="176901" y="272331"/>
                  </a:lnTo>
                  <a:lnTo>
                    <a:pt x="119163" y="325993"/>
                  </a:lnTo>
                  <a:lnTo>
                    <a:pt x="77035" y="377327"/>
                  </a:lnTo>
                  <a:lnTo>
                    <a:pt x="46228" y="437033"/>
                  </a:lnTo>
                  <a:lnTo>
                    <a:pt x="17286" y="492512"/>
                  </a:lnTo>
                  <a:lnTo>
                    <a:pt x="5355" y="541167"/>
                  </a:lnTo>
                  <a:lnTo>
                    <a:pt x="0" y="600037"/>
                  </a:lnTo>
                  <a:lnTo>
                    <a:pt x="4002" y="645167"/>
                  </a:lnTo>
                  <a:lnTo>
                    <a:pt x="24241" y="697923"/>
                  </a:lnTo>
                  <a:lnTo>
                    <a:pt x="46280" y="726553"/>
                  </a:lnTo>
                  <a:lnTo>
                    <a:pt x="107847" y="777473"/>
                  </a:lnTo>
                  <a:lnTo>
                    <a:pt x="165449" y="806983"/>
                  </a:lnTo>
                  <a:lnTo>
                    <a:pt x="218744" y="826106"/>
                  </a:lnTo>
                  <a:lnTo>
                    <a:pt x="277062" y="843860"/>
                  </a:lnTo>
                  <a:lnTo>
                    <a:pt x="327830" y="857924"/>
                  </a:lnTo>
                  <a:lnTo>
                    <a:pt x="385536" y="867287"/>
                  </a:lnTo>
                  <a:lnTo>
                    <a:pt x="448735" y="871043"/>
                  </a:lnTo>
                  <a:lnTo>
                    <a:pt x="506280" y="871785"/>
                  </a:lnTo>
                  <a:lnTo>
                    <a:pt x="562707" y="871931"/>
                  </a:lnTo>
                  <a:lnTo>
                    <a:pt x="622033" y="871960"/>
                  </a:lnTo>
                  <a:lnTo>
                    <a:pt x="684140" y="871966"/>
                  </a:lnTo>
                  <a:lnTo>
                    <a:pt x="741469" y="871967"/>
                  </a:lnTo>
                  <a:lnTo>
                    <a:pt x="800973" y="868848"/>
                  </a:lnTo>
                  <a:lnTo>
                    <a:pt x="863116" y="862903"/>
                  </a:lnTo>
                  <a:lnTo>
                    <a:pt x="921622" y="861728"/>
                  </a:lnTo>
                  <a:lnTo>
                    <a:pt x="970007" y="860355"/>
                  </a:lnTo>
                  <a:lnTo>
                    <a:pt x="1031990" y="853123"/>
                  </a:lnTo>
                  <a:lnTo>
                    <a:pt x="1082907" y="848447"/>
                  </a:lnTo>
                  <a:lnTo>
                    <a:pt x="1135038" y="839652"/>
                  </a:lnTo>
                  <a:lnTo>
                    <a:pt x="1184409" y="829638"/>
                  </a:lnTo>
                  <a:lnTo>
                    <a:pt x="1231793" y="819261"/>
                  </a:lnTo>
                  <a:lnTo>
                    <a:pt x="1282878" y="808778"/>
                  </a:lnTo>
                  <a:lnTo>
                    <a:pt x="1331939" y="801382"/>
                  </a:lnTo>
                  <a:lnTo>
                    <a:pt x="1390438" y="793294"/>
                  </a:lnTo>
                  <a:lnTo>
                    <a:pt x="1447054" y="773196"/>
                  </a:lnTo>
                  <a:lnTo>
                    <a:pt x="1506417" y="756748"/>
                  </a:lnTo>
                  <a:lnTo>
                    <a:pt x="1562943" y="742233"/>
                  </a:lnTo>
                  <a:lnTo>
                    <a:pt x="1622375" y="728102"/>
                  </a:lnTo>
                  <a:lnTo>
                    <a:pt x="1673456" y="714045"/>
                  </a:lnTo>
                  <a:lnTo>
                    <a:pt x="1728260" y="694414"/>
                  </a:lnTo>
                  <a:lnTo>
                    <a:pt x="1786709" y="664244"/>
                  </a:lnTo>
                  <a:lnTo>
                    <a:pt x="1846182" y="635820"/>
                  </a:lnTo>
                  <a:lnTo>
                    <a:pt x="1899478" y="596014"/>
                  </a:lnTo>
                  <a:lnTo>
                    <a:pt x="1951575" y="549516"/>
                  </a:lnTo>
                  <a:lnTo>
                    <a:pt x="1967719" y="516984"/>
                  </a:lnTo>
                  <a:lnTo>
                    <a:pt x="1975249" y="464069"/>
                  </a:lnTo>
                  <a:lnTo>
                    <a:pt x="1973617" y="408556"/>
                  </a:lnTo>
                  <a:lnTo>
                    <a:pt x="1956787" y="352531"/>
                  </a:lnTo>
                  <a:lnTo>
                    <a:pt x="1920976" y="299034"/>
                  </a:lnTo>
                  <a:lnTo>
                    <a:pt x="1872436" y="241721"/>
                  </a:lnTo>
                  <a:lnTo>
                    <a:pt x="1817132" y="191211"/>
                  </a:lnTo>
                  <a:lnTo>
                    <a:pt x="1755825" y="158084"/>
                  </a:lnTo>
                  <a:lnTo>
                    <a:pt x="1705449" y="139581"/>
                  </a:lnTo>
                  <a:lnTo>
                    <a:pt x="1647319" y="124662"/>
                  </a:lnTo>
                  <a:lnTo>
                    <a:pt x="1597069" y="113980"/>
                  </a:lnTo>
                  <a:lnTo>
                    <a:pt x="1548255" y="103407"/>
                  </a:lnTo>
                  <a:lnTo>
                    <a:pt x="1501037" y="92865"/>
                  </a:lnTo>
                  <a:lnTo>
                    <a:pt x="1446882" y="85452"/>
                  </a:lnTo>
                  <a:lnTo>
                    <a:pt x="1389502" y="80136"/>
                  </a:lnTo>
                  <a:lnTo>
                    <a:pt x="1335455" y="74271"/>
                  </a:lnTo>
                  <a:lnTo>
                    <a:pt x="1279277" y="72534"/>
                  </a:lnTo>
                  <a:lnTo>
                    <a:pt x="1218179" y="68899"/>
                  </a:lnTo>
                  <a:lnTo>
                    <a:pt x="1155621" y="63533"/>
                  </a:lnTo>
                  <a:lnTo>
                    <a:pt x="1092632" y="61943"/>
                  </a:lnTo>
                  <a:lnTo>
                    <a:pt x="1049391" y="61571"/>
                  </a:lnTo>
                  <a:lnTo>
                    <a:pt x="1002876" y="61406"/>
                  </a:lnTo>
                  <a:lnTo>
                    <a:pt x="958027" y="61332"/>
                  </a:lnTo>
                  <a:lnTo>
                    <a:pt x="913527" y="62469"/>
                  </a:lnTo>
                  <a:lnTo>
                    <a:pt x="866453" y="66874"/>
                  </a:lnTo>
                  <a:lnTo>
                    <a:pt x="821355" y="69612"/>
                  </a:lnTo>
                  <a:lnTo>
                    <a:pt x="776745" y="71999"/>
                  </a:lnTo>
                  <a:lnTo>
                    <a:pt x="729622" y="76959"/>
                  </a:lnTo>
                  <a:lnTo>
                    <a:pt x="668232" y="80739"/>
                  </a:lnTo>
                  <a:lnTo>
                    <a:pt x="609562" y="90455"/>
                  </a:lnTo>
                  <a:lnTo>
                    <a:pt x="597869" y="928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31811" y="115813"/>
            <a:ext cx="3633079" cy="937037"/>
            <a:chOff x="231811" y="115813"/>
            <a:chExt cx="3633079" cy="937037"/>
          </a:xfrm>
        </p:grpSpPr>
        <p:sp>
          <p:nvSpPr>
            <p:cNvPr id="2" name="Freeform 1"/>
            <p:cNvSpPr/>
            <p:nvPr/>
          </p:nvSpPr>
          <p:spPr>
            <a:xfrm>
              <a:off x="231811" y="115813"/>
              <a:ext cx="241972" cy="894923"/>
            </a:xfrm>
            <a:custGeom>
              <a:avLst/>
              <a:gdLst/>
              <a:ahLst/>
              <a:cxnLst/>
              <a:rect l="0" t="0" r="0" b="0"/>
              <a:pathLst>
                <a:path w="241972" h="894923">
                  <a:moveTo>
                    <a:pt x="210385" y="0"/>
                  </a:moveTo>
                  <a:lnTo>
                    <a:pt x="193618" y="5589"/>
                  </a:lnTo>
                  <a:lnTo>
                    <a:pt x="179147" y="17692"/>
                  </a:lnTo>
                  <a:lnTo>
                    <a:pt x="136716" y="77448"/>
                  </a:lnTo>
                  <a:lnTo>
                    <a:pt x="101595" y="131082"/>
                  </a:lnTo>
                  <a:lnTo>
                    <a:pt x="70396" y="188716"/>
                  </a:lnTo>
                  <a:lnTo>
                    <a:pt x="37273" y="251193"/>
                  </a:lnTo>
                  <a:lnTo>
                    <a:pt x="21339" y="300742"/>
                  </a:lnTo>
                  <a:lnTo>
                    <a:pt x="6927" y="354984"/>
                  </a:lnTo>
                  <a:lnTo>
                    <a:pt x="1922" y="405438"/>
                  </a:lnTo>
                  <a:lnTo>
                    <a:pt x="440" y="464840"/>
                  </a:lnTo>
                  <a:lnTo>
                    <a:pt x="0" y="521306"/>
                  </a:lnTo>
                  <a:lnTo>
                    <a:pt x="8257" y="578316"/>
                  </a:lnTo>
                  <a:lnTo>
                    <a:pt x="18954" y="626548"/>
                  </a:lnTo>
                  <a:lnTo>
                    <a:pt x="36422" y="676714"/>
                  </a:lnTo>
                  <a:lnTo>
                    <a:pt x="63285" y="736179"/>
                  </a:lnTo>
                  <a:lnTo>
                    <a:pt x="96711" y="792986"/>
                  </a:lnTo>
                  <a:lnTo>
                    <a:pt x="147496" y="848743"/>
                  </a:lnTo>
                  <a:lnTo>
                    <a:pt x="189384" y="880081"/>
                  </a:lnTo>
                  <a:lnTo>
                    <a:pt x="210410" y="888326"/>
                  </a:lnTo>
                  <a:lnTo>
                    <a:pt x="241971" y="8949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2517" y="400082"/>
              <a:ext cx="450236" cy="445326"/>
            </a:xfrm>
            <a:custGeom>
              <a:avLst/>
              <a:gdLst/>
              <a:ahLst/>
              <a:cxnLst/>
              <a:rect l="0" t="0" r="0" b="0"/>
              <a:pathLst>
                <a:path w="450236" h="445326">
                  <a:moveTo>
                    <a:pt x="18622" y="0"/>
                  </a:moveTo>
                  <a:lnTo>
                    <a:pt x="1834" y="55045"/>
                  </a:lnTo>
                  <a:lnTo>
                    <a:pt x="0" y="92999"/>
                  </a:lnTo>
                  <a:lnTo>
                    <a:pt x="6148" y="150865"/>
                  </a:lnTo>
                  <a:lnTo>
                    <a:pt x="13299" y="207096"/>
                  </a:lnTo>
                  <a:lnTo>
                    <a:pt x="25976" y="268809"/>
                  </a:lnTo>
                  <a:lnTo>
                    <a:pt x="37439" y="318813"/>
                  </a:lnTo>
                  <a:lnTo>
                    <a:pt x="61680" y="375105"/>
                  </a:lnTo>
                  <a:lnTo>
                    <a:pt x="76364" y="396001"/>
                  </a:lnTo>
                  <a:lnTo>
                    <a:pt x="94588" y="409187"/>
                  </a:lnTo>
                  <a:lnTo>
                    <a:pt x="114386" y="412708"/>
                  </a:lnTo>
                  <a:lnTo>
                    <a:pt x="124579" y="412010"/>
                  </a:lnTo>
                  <a:lnTo>
                    <a:pt x="142143" y="404994"/>
                  </a:lnTo>
                  <a:lnTo>
                    <a:pt x="150103" y="399848"/>
                  </a:lnTo>
                  <a:lnTo>
                    <a:pt x="162066" y="381651"/>
                  </a:lnTo>
                  <a:lnTo>
                    <a:pt x="179278" y="331842"/>
                  </a:lnTo>
                  <a:lnTo>
                    <a:pt x="185538" y="269707"/>
                  </a:lnTo>
                  <a:lnTo>
                    <a:pt x="186394" y="239973"/>
                  </a:lnTo>
                  <a:lnTo>
                    <a:pt x="187792" y="234851"/>
                  </a:lnTo>
                  <a:lnTo>
                    <a:pt x="189894" y="236116"/>
                  </a:lnTo>
                  <a:lnTo>
                    <a:pt x="208383" y="288708"/>
                  </a:lnTo>
                  <a:lnTo>
                    <a:pt x="222222" y="341299"/>
                  </a:lnTo>
                  <a:lnTo>
                    <a:pt x="257889" y="401008"/>
                  </a:lnTo>
                  <a:lnTo>
                    <a:pt x="278509" y="426353"/>
                  </a:lnTo>
                  <a:lnTo>
                    <a:pt x="310615" y="443092"/>
                  </a:lnTo>
                  <a:lnTo>
                    <a:pt x="333231" y="445325"/>
                  </a:lnTo>
                  <a:lnTo>
                    <a:pt x="354980" y="441248"/>
                  </a:lnTo>
                  <a:lnTo>
                    <a:pt x="376345" y="431637"/>
                  </a:lnTo>
                  <a:lnTo>
                    <a:pt x="394419" y="413327"/>
                  </a:lnTo>
                  <a:lnTo>
                    <a:pt x="414629" y="376711"/>
                  </a:lnTo>
                  <a:lnTo>
                    <a:pt x="431938" y="322417"/>
                  </a:lnTo>
                  <a:lnTo>
                    <a:pt x="445452" y="272698"/>
                  </a:lnTo>
                  <a:lnTo>
                    <a:pt x="449335" y="212097"/>
                  </a:lnTo>
                  <a:lnTo>
                    <a:pt x="450102" y="149131"/>
                  </a:lnTo>
                  <a:lnTo>
                    <a:pt x="450235" y="97740"/>
                  </a:lnTo>
                  <a:lnTo>
                    <a:pt x="441950" y="42724"/>
                  </a:lnTo>
                  <a:lnTo>
                    <a:pt x="439762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84393" y="336911"/>
              <a:ext cx="273742" cy="484312"/>
            </a:xfrm>
            <a:custGeom>
              <a:avLst/>
              <a:gdLst/>
              <a:ahLst/>
              <a:cxnLst/>
              <a:rect l="0" t="0" r="0" b="0"/>
              <a:pathLst>
                <a:path w="273742" h="484312">
                  <a:moveTo>
                    <a:pt x="0" y="0"/>
                  </a:moveTo>
                  <a:lnTo>
                    <a:pt x="22877" y="26387"/>
                  </a:lnTo>
                  <a:lnTo>
                    <a:pt x="35894" y="63451"/>
                  </a:lnTo>
                  <a:lnTo>
                    <a:pt x="42611" y="110957"/>
                  </a:lnTo>
                  <a:lnTo>
                    <a:pt x="57209" y="162078"/>
                  </a:lnTo>
                  <a:lnTo>
                    <a:pt x="69464" y="215440"/>
                  </a:lnTo>
                  <a:lnTo>
                    <a:pt x="80503" y="275184"/>
                  </a:lnTo>
                  <a:lnTo>
                    <a:pt x="90014" y="336170"/>
                  </a:lnTo>
                  <a:lnTo>
                    <a:pt x="94521" y="389465"/>
                  </a:lnTo>
                  <a:lnTo>
                    <a:pt x="102813" y="443219"/>
                  </a:lnTo>
                  <a:lnTo>
                    <a:pt x="103637" y="456917"/>
                  </a:lnTo>
                  <a:lnTo>
                    <a:pt x="101847" y="461369"/>
                  </a:lnTo>
                  <a:lnTo>
                    <a:pt x="98314" y="459658"/>
                  </a:lnTo>
                  <a:lnTo>
                    <a:pt x="93618" y="453838"/>
                  </a:lnTo>
                  <a:lnTo>
                    <a:pt x="87010" y="417700"/>
                  </a:lnTo>
                  <a:lnTo>
                    <a:pt x="85948" y="362662"/>
                  </a:lnTo>
                  <a:lnTo>
                    <a:pt x="98955" y="305945"/>
                  </a:lnTo>
                  <a:lnTo>
                    <a:pt x="114588" y="279514"/>
                  </a:lnTo>
                  <a:lnTo>
                    <a:pt x="130477" y="267338"/>
                  </a:lnTo>
                  <a:lnTo>
                    <a:pt x="139627" y="262454"/>
                  </a:lnTo>
                  <a:lnTo>
                    <a:pt x="159153" y="260146"/>
                  </a:lnTo>
                  <a:lnTo>
                    <a:pt x="178359" y="264189"/>
                  </a:lnTo>
                  <a:lnTo>
                    <a:pt x="194695" y="273785"/>
                  </a:lnTo>
                  <a:lnTo>
                    <a:pt x="217045" y="297931"/>
                  </a:lnTo>
                  <a:lnTo>
                    <a:pt x="244388" y="345937"/>
                  </a:lnTo>
                  <a:lnTo>
                    <a:pt x="266092" y="408796"/>
                  </a:lnTo>
                  <a:lnTo>
                    <a:pt x="272734" y="465109"/>
                  </a:lnTo>
                  <a:lnTo>
                    <a:pt x="27374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8550" y="615563"/>
              <a:ext cx="209380" cy="232757"/>
            </a:xfrm>
            <a:custGeom>
              <a:avLst/>
              <a:gdLst/>
              <a:ahLst/>
              <a:cxnLst/>
              <a:rect l="0" t="0" r="0" b="0"/>
              <a:pathLst>
                <a:path w="209380" h="232757">
                  <a:moveTo>
                    <a:pt x="118040" y="26675"/>
                  </a:moveTo>
                  <a:lnTo>
                    <a:pt x="112451" y="9907"/>
                  </a:lnTo>
                  <a:lnTo>
                    <a:pt x="106125" y="6138"/>
                  </a:lnTo>
                  <a:lnTo>
                    <a:pt x="86618" y="5069"/>
                  </a:lnTo>
                  <a:lnTo>
                    <a:pt x="68590" y="11613"/>
                  </a:lnTo>
                  <a:lnTo>
                    <a:pt x="52779" y="23490"/>
                  </a:lnTo>
                  <a:lnTo>
                    <a:pt x="16452" y="69756"/>
                  </a:lnTo>
                  <a:lnTo>
                    <a:pt x="852" y="111839"/>
                  </a:lnTo>
                  <a:lnTo>
                    <a:pt x="0" y="155764"/>
                  </a:lnTo>
                  <a:lnTo>
                    <a:pt x="12745" y="192825"/>
                  </a:lnTo>
                  <a:lnTo>
                    <a:pt x="31340" y="220444"/>
                  </a:lnTo>
                  <a:lnTo>
                    <a:pt x="51041" y="229778"/>
                  </a:lnTo>
                  <a:lnTo>
                    <a:pt x="74225" y="232756"/>
                  </a:lnTo>
                  <a:lnTo>
                    <a:pt x="96227" y="230181"/>
                  </a:lnTo>
                  <a:lnTo>
                    <a:pt x="128345" y="216564"/>
                  </a:lnTo>
                  <a:lnTo>
                    <a:pt x="177066" y="177308"/>
                  </a:lnTo>
                  <a:lnTo>
                    <a:pt x="197247" y="133812"/>
                  </a:lnTo>
                  <a:lnTo>
                    <a:pt x="209379" y="87092"/>
                  </a:lnTo>
                  <a:lnTo>
                    <a:pt x="208664" y="50036"/>
                  </a:lnTo>
                  <a:lnTo>
                    <a:pt x="202771" y="28869"/>
                  </a:lnTo>
                  <a:lnTo>
                    <a:pt x="192353" y="11662"/>
                  </a:lnTo>
                  <a:lnTo>
                    <a:pt x="183960" y="6138"/>
                  </a:lnTo>
                  <a:lnTo>
                    <a:pt x="162156" y="0"/>
                  </a:lnTo>
                  <a:lnTo>
                    <a:pt x="146226" y="391"/>
                  </a:lnTo>
                  <a:lnTo>
                    <a:pt x="128569" y="5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6103" y="821222"/>
              <a:ext cx="70007" cy="231628"/>
            </a:xfrm>
            <a:custGeom>
              <a:avLst/>
              <a:gdLst/>
              <a:ahLst/>
              <a:cxnLst/>
              <a:rect l="0" t="0" r="0" b="0"/>
              <a:pathLst>
                <a:path w="70007" h="231628">
                  <a:moveTo>
                    <a:pt x="0" y="0"/>
                  </a:moveTo>
                  <a:lnTo>
                    <a:pt x="34747" y="53875"/>
                  </a:lnTo>
                  <a:lnTo>
                    <a:pt x="65389" y="117092"/>
                  </a:lnTo>
                  <a:lnTo>
                    <a:pt x="70006" y="142508"/>
                  </a:lnTo>
                  <a:lnTo>
                    <a:pt x="65819" y="166282"/>
                  </a:lnTo>
                  <a:lnTo>
                    <a:pt x="50308" y="196278"/>
                  </a:lnTo>
                  <a:lnTo>
                    <a:pt x="30894" y="216864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93137" y="558010"/>
              <a:ext cx="374773" cy="284635"/>
            </a:xfrm>
            <a:custGeom>
              <a:avLst/>
              <a:gdLst/>
              <a:ahLst/>
              <a:cxnLst/>
              <a:rect l="0" t="0" r="0" b="0"/>
              <a:pathLst>
                <a:path w="374773" h="284635">
                  <a:moveTo>
                    <a:pt x="7236" y="21057"/>
                  </a:moveTo>
                  <a:lnTo>
                    <a:pt x="0" y="48613"/>
                  </a:lnTo>
                  <a:lnTo>
                    <a:pt x="477" y="107955"/>
                  </a:lnTo>
                  <a:lnTo>
                    <a:pt x="5233" y="158719"/>
                  </a:lnTo>
                  <a:lnTo>
                    <a:pt x="9762" y="207685"/>
                  </a:lnTo>
                  <a:lnTo>
                    <a:pt x="12429" y="222684"/>
                  </a:lnTo>
                  <a:lnTo>
                    <a:pt x="24752" y="245590"/>
                  </a:lnTo>
                  <a:lnTo>
                    <a:pt x="55669" y="279359"/>
                  </a:lnTo>
                  <a:lnTo>
                    <a:pt x="64091" y="283335"/>
                  </a:lnTo>
                  <a:lnTo>
                    <a:pt x="82807" y="284634"/>
                  </a:lnTo>
                  <a:lnTo>
                    <a:pt x="91542" y="281003"/>
                  </a:lnTo>
                  <a:lnTo>
                    <a:pt x="107486" y="267610"/>
                  </a:lnTo>
                  <a:lnTo>
                    <a:pt x="135616" y="223180"/>
                  </a:lnTo>
                  <a:lnTo>
                    <a:pt x="157488" y="163141"/>
                  </a:lnTo>
                  <a:lnTo>
                    <a:pt x="168478" y="127887"/>
                  </a:lnTo>
                  <a:lnTo>
                    <a:pt x="172053" y="125032"/>
                  </a:lnTo>
                  <a:lnTo>
                    <a:pt x="175605" y="127808"/>
                  </a:lnTo>
                  <a:lnTo>
                    <a:pt x="200253" y="190215"/>
                  </a:lnTo>
                  <a:lnTo>
                    <a:pt x="215465" y="230596"/>
                  </a:lnTo>
                  <a:lnTo>
                    <a:pt x="226904" y="247156"/>
                  </a:lnTo>
                  <a:lnTo>
                    <a:pt x="246026" y="259196"/>
                  </a:lnTo>
                  <a:lnTo>
                    <a:pt x="257676" y="264044"/>
                  </a:lnTo>
                  <a:lnTo>
                    <a:pt x="283099" y="266312"/>
                  </a:lnTo>
                  <a:lnTo>
                    <a:pt x="296429" y="265279"/>
                  </a:lnTo>
                  <a:lnTo>
                    <a:pt x="317480" y="254772"/>
                  </a:lnTo>
                  <a:lnTo>
                    <a:pt x="333465" y="238404"/>
                  </a:lnTo>
                  <a:lnTo>
                    <a:pt x="357241" y="189019"/>
                  </a:lnTo>
                  <a:lnTo>
                    <a:pt x="370867" y="138896"/>
                  </a:lnTo>
                  <a:lnTo>
                    <a:pt x="374772" y="83935"/>
                  </a:lnTo>
                  <a:lnTo>
                    <a:pt x="372329" y="45147"/>
                  </a:lnTo>
                  <a:lnTo>
                    <a:pt x="3652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10984" y="305326"/>
              <a:ext cx="210571" cy="526426"/>
            </a:xfrm>
            <a:custGeom>
              <a:avLst/>
              <a:gdLst/>
              <a:ahLst/>
              <a:cxnLst/>
              <a:rect l="0" t="0" r="0" b="0"/>
              <a:pathLst>
                <a:path w="210571" h="52642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7475" y="210988"/>
                  </a:lnTo>
                  <a:lnTo>
                    <a:pt x="21165" y="266456"/>
                  </a:lnTo>
                  <a:lnTo>
                    <a:pt x="27978" y="327344"/>
                  </a:lnTo>
                  <a:lnTo>
                    <a:pt x="30517" y="387499"/>
                  </a:lnTo>
                  <a:lnTo>
                    <a:pt x="31374" y="450933"/>
                  </a:lnTo>
                  <a:lnTo>
                    <a:pt x="30322" y="470646"/>
                  </a:lnTo>
                  <a:lnTo>
                    <a:pt x="28404" y="469352"/>
                  </a:lnTo>
                  <a:lnTo>
                    <a:pt x="25955" y="463810"/>
                  </a:lnTo>
                  <a:lnTo>
                    <a:pt x="30035" y="408374"/>
                  </a:lnTo>
                  <a:lnTo>
                    <a:pt x="36868" y="354017"/>
                  </a:lnTo>
                  <a:lnTo>
                    <a:pt x="50653" y="307795"/>
                  </a:lnTo>
                  <a:lnTo>
                    <a:pt x="61897" y="290436"/>
                  </a:lnTo>
                  <a:lnTo>
                    <a:pt x="77813" y="278041"/>
                  </a:lnTo>
                  <a:lnTo>
                    <a:pt x="86970" y="273098"/>
                  </a:lnTo>
                  <a:lnTo>
                    <a:pt x="106504" y="270726"/>
                  </a:lnTo>
                  <a:lnTo>
                    <a:pt x="126884" y="274740"/>
                  </a:lnTo>
                  <a:lnTo>
                    <a:pt x="147640" y="284324"/>
                  </a:lnTo>
                  <a:lnTo>
                    <a:pt x="162324" y="299501"/>
                  </a:lnTo>
                  <a:lnTo>
                    <a:pt x="197308" y="361501"/>
                  </a:lnTo>
                  <a:lnTo>
                    <a:pt x="206641" y="401130"/>
                  </a:lnTo>
                  <a:lnTo>
                    <a:pt x="209794" y="456442"/>
                  </a:lnTo>
                  <a:lnTo>
                    <a:pt x="210468" y="513974"/>
                  </a:lnTo>
                  <a:lnTo>
                    <a:pt x="21057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88977" y="567340"/>
              <a:ext cx="202840" cy="228705"/>
            </a:xfrm>
            <a:custGeom>
              <a:avLst/>
              <a:gdLst/>
              <a:ahLst/>
              <a:cxnLst/>
              <a:rect l="0" t="0" r="0" b="0"/>
              <a:pathLst>
                <a:path w="202840" h="228705">
                  <a:moveTo>
                    <a:pt x="153676" y="32784"/>
                  </a:moveTo>
                  <a:lnTo>
                    <a:pt x="148086" y="16016"/>
                  </a:lnTo>
                  <a:lnTo>
                    <a:pt x="141761" y="9907"/>
                  </a:lnTo>
                  <a:lnTo>
                    <a:pt x="122254" y="0"/>
                  </a:lnTo>
                  <a:lnTo>
                    <a:pt x="97986" y="1056"/>
                  </a:lnTo>
                  <a:lnTo>
                    <a:pt x="73943" y="9324"/>
                  </a:lnTo>
                  <a:lnTo>
                    <a:pt x="55458" y="20797"/>
                  </a:lnTo>
                  <a:lnTo>
                    <a:pt x="31897" y="46000"/>
                  </a:lnTo>
                  <a:lnTo>
                    <a:pt x="10098" y="81283"/>
                  </a:lnTo>
                  <a:lnTo>
                    <a:pt x="0" y="126963"/>
                  </a:lnTo>
                  <a:lnTo>
                    <a:pt x="2597" y="166364"/>
                  </a:lnTo>
                  <a:lnTo>
                    <a:pt x="10880" y="186129"/>
                  </a:lnTo>
                  <a:lnTo>
                    <a:pt x="23530" y="202713"/>
                  </a:lnTo>
                  <a:lnTo>
                    <a:pt x="40851" y="217882"/>
                  </a:lnTo>
                  <a:lnTo>
                    <a:pt x="63367" y="226184"/>
                  </a:lnTo>
                  <a:lnTo>
                    <a:pt x="87802" y="228704"/>
                  </a:lnTo>
                  <a:lnTo>
                    <a:pt x="142791" y="217782"/>
                  </a:lnTo>
                  <a:lnTo>
                    <a:pt x="160926" y="205083"/>
                  </a:lnTo>
                  <a:lnTo>
                    <a:pt x="175615" y="187740"/>
                  </a:lnTo>
                  <a:lnTo>
                    <a:pt x="194577" y="144891"/>
                  </a:lnTo>
                  <a:lnTo>
                    <a:pt x="202839" y="102266"/>
                  </a:lnTo>
                  <a:lnTo>
                    <a:pt x="202168" y="58830"/>
                  </a:lnTo>
                  <a:lnTo>
                    <a:pt x="196285" y="37341"/>
                  </a:lnTo>
                  <a:lnTo>
                    <a:pt x="174732" y="11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05823" y="568138"/>
              <a:ext cx="321184" cy="232028"/>
            </a:xfrm>
            <a:custGeom>
              <a:avLst/>
              <a:gdLst/>
              <a:ahLst/>
              <a:cxnLst/>
              <a:rect l="0" t="0" r="0" b="0"/>
              <a:pathLst>
                <a:path w="321184" h="232028">
                  <a:moveTo>
                    <a:pt x="0" y="53043"/>
                  </a:moveTo>
                  <a:lnTo>
                    <a:pt x="34747" y="90129"/>
                  </a:lnTo>
                  <a:lnTo>
                    <a:pt x="61234" y="143584"/>
                  </a:lnTo>
                  <a:lnTo>
                    <a:pt x="70006" y="183725"/>
                  </a:lnTo>
                  <a:lnTo>
                    <a:pt x="68898" y="188128"/>
                  </a:lnTo>
                  <a:lnTo>
                    <a:pt x="65819" y="186383"/>
                  </a:lnTo>
                  <a:lnTo>
                    <a:pt x="61427" y="180541"/>
                  </a:lnTo>
                  <a:lnTo>
                    <a:pt x="55246" y="144372"/>
                  </a:lnTo>
                  <a:lnTo>
                    <a:pt x="60393" y="88154"/>
                  </a:lnTo>
                  <a:lnTo>
                    <a:pt x="61936" y="60069"/>
                  </a:lnTo>
                  <a:lnTo>
                    <a:pt x="71981" y="38228"/>
                  </a:lnTo>
                  <a:lnTo>
                    <a:pt x="79573" y="29128"/>
                  </a:lnTo>
                  <a:lnTo>
                    <a:pt x="88144" y="25402"/>
                  </a:lnTo>
                  <a:lnTo>
                    <a:pt x="97367" y="25257"/>
                  </a:lnTo>
                  <a:lnTo>
                    <a:pt x="115804" y="31335"/>
                  </a:lnTo>
                  <a:lnTo>
                    <a:pt x="131797" y="41835"/>
                  </a:lnTo>
                  <a:lnTo>
                    <a:pt x="143585" y="60540"/>
                  </a:lnTo>
                  <a:lnTo>
                    <a:pt x="164445" y="115815"/>
                  </a:lnTo>
                  <a:lnTo>
                    <a:pt x="172987" y="139492"/>
                  </a:lnTo>
                  <a:lnTo>
                    <a:pt x="171489" y="120512"/>
                  </a:lnTo>
                  <a:lnTo>
                    <a:pt x="183356" y="58779"/>
                  </a:lnTo>
                  <a:lnTo>
                    <a:pt x="198867" y="23157"/>
                  </a:lnTo>
                  <a:lnTo>
                    <a:pt x="214728" y="7395"/>
                  </a:lnTo>
                  <a:lnTo>
                    <a:pt x="223870" y="1554"/>
                  </a:lnTo>
                  <a:lnTo>
                    <a:pt x="232305" y="0"/>
                  </a:lnTo>
                  <a:lnTo>
                    <a:pt x="240268" y="1303"/>
                  </a:lnTo>
                  <a:lnTo>
                    <a:pt x="247916" y="4512"/>
                  </a:lnTo>
                  <a:lnTo>
                    <a:pt x="269859" y="25795"/>
                  </a:lnTo>
                  <a:lnTo>
                    <a:pt x="296944" y="80910"/>
                  </a:lnTo>
                  <a:lnTo>
                    <a:pt x="310252" y="125641"/>
                  </a:lnTo>
                  <a:lnTo>
                    <a:pt x="321183" y="188382"/>
                  </a:lnTo>
                  <a:lnTo>
                    <a:pt x="315855" y="232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69036" y="231626"/>
              <a:ext cx="214027" cy="747525"/>
            </a:xfrm>
            <a:custGeom>
              <a:avLst/>
              <a:gdLst/>
              <a:ahLst/>
              <a:cxnLst/>
              <a:rect l="0" t="0" r="0" b="0"/>
              <a:pathLst>
                <a:path w="214027" h="747525">
                  <a:moveTo>
                    <a:pt x="0" y="0"/>
                  </a:moveTo>
                  <a:lnTo>
                    <a:pt x="45781" y="61899"/>
                  </a:lnTo>
                  <a:lnTo>
                    <a:pt x="84952" y="113483"/>
                  </a:lnTo>
                  <a:lnTo>
                    <a:pt x="117180" y="176483"/>
                  </a:lnTo>
                  <a:lnTo>
                    <a:pt x="151088" y="238534"/>
                  </a:lnTo>
                  <a:lnTo>
                    <a:pt x="180438" y="294321"/>
                  </a:lnTo>
                  <a:lnTo>
                    <a:pt x="199771" y="355711"/>
                  </a:lnTo>
                  <a:lnTo>
                    <a:pt x="214026" y="416405"/>
                  </a:lnTo>
                  <a:lnTo>
                    <a:pt x="213414" y="475499"/>
                  </a:lnTo>
                  <a:lnTo>
                    <a:pt x="205823" y="537462"/>
                  </a:lnTo>
                  <a:lnTo>
                    <a:pt x="191608" y="596066"/>
                  </a:lnTo>
                  <a:lnTo>
                    <a:pt x="166378" y="652233"/>
                  </a:lnTo>
                  <a:lnTo>
                    <a:pt x="147587" y="708459"/>
                  </a:lnTo>
                  <a:lnTo>
                    <a:pt x="136870" y="7475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16518" y="536953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0" y="49263"/>
                  </a:lnTo>
                  <a:lnTo>
                    <a:pt x="1169" y="98174"/>
                  </a:lnTo>
                  <a:lnTo>
                    <a:pt x="11453" y="157216"/>
                  </a:lnTo>
                  <a:lnTo>
                    <a:pt x="19160" y="213939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16518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29901" y="501455"/>
              <a:ext cx="234989" cy="279720"/>
            </a:xfrm>
            <a:custGeom>
              <a:avLst/>
              <a:gdLst/>
              <a:ahLst/>
              <a:cxnLst/>
              <a:rect l="0" t="0" r="0" b="0"/>
              <a:pathLst>
                <a:path w="234989" h="279720">
                  <a:moveTo>
                    <a:pt x="170886" y="24969"/>
                  </a:moveTo>
                  <a:lnTo>
                    <a:pt x="144500" y="9328"/>
                  </a:lnTo>
                  <a:lnTo>
                    <a:pt x="121334" y="1250"/>
                  </a:lnTo>
                  <a:lnTo>
                    <a:pt x="98560" y="0"/>
                  </a:lnTo>
                  <a:lnTo>
                    <a:pt x="44725" y="11803"/>
                  </a:lnTo>
                  <a:lnTo>
                    <a:pt x="23567" y="18338"/>
                  </a:lnTo>
                  <a:lnTo>
                    <a:pt x="15352" y="24058"/>
                  </a:lnTo>
                  <a:lnTo>
                    <a:pt x="3104" y="39772"/>
                  </a:lnTo>
                  <a:lnTo>
                    <a:pt x="0" y="58455"/>
                  </a:lnTo>
                  <a:lnTo>
                    <a:pt x="810" y="68350"/>
                  </a:lnTo>
                  <a:lnTo>
                    <a:pt x="7949" y="85584"/>
                  </a:lnTo>
                  <a:lnTo>
                    <a:pt x="13128" y="93455"/>
                  </a:lnTo>
                  <a:lnTo>
                    <a:pt x="21261" y="98702"/>
                  </a:lnTo>
                  <a:lnTo>
                    <a:pt x="55063" y="106088"/>
                  </a:lnTo>
                  <a:lnTo>
                    <a:pt x="108407" y="111703"/>
                  </a:lnTo>
                  <a:lnTo>
                    <a:pt x="133759" y="118500"/>
                  </a:lnTo>
                  <a:lnTo>
                    <a:pt x="182303" y="148565"/>
                  </a:lnTo>
                  <a:lnTo>
                    <a:pt x="222721" y="194450"/>
                  </a:lnTo>
                  <a:lnTo>
                    <a:pt x="230009" y="204637"/>
                  </a:lnTo>
                  <a:lnTo>
                    <a:pt x="234988" y="225314"/>
                  </a:lnTo>
                  <a:lnTo>
                    <a:pt x="234678" y="235742"/>
                  </a:lnTo>
                  <a:lnTo>
                    <a:pt x="228094" y="253567"/>
                  </a:lnTo>
                  <a:lnTo>
                    <a:pt x="223063" y="261596"/>
                  </a:lnTo>
                  <a:lnTo>
                    <a:pt x="204995" y="273636"/>
                  </a:lnTo>
                  <a:lnTo>
                    <a:pt x="193625" y="278485"/>
                  </a:lnTo>
                  <a:lnTo>
                    <a:pt x="149678" y="279719"/>
                  </a:lnTo>
                  <a:lnTo>
                    <a:pt x="90831" y="269656"/>
                  </a:lnTo>
                  <a:lnTo>
                    <a:pt x="34016" y="256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453554" y="175722"/>
            <a:ext cx="5608814" cy="708672"/>
            <a:chOff x="4453554" y="175722"/>
            <a:chExt cx="5608814" cy="708672"/>
          </a:xfrm>
        </p:grpSpPr>
        <p:sp>
          <p:nvSpPr>
            <p:cNvPr id="16" name="Freeform 15"/>
            <p:cNvSpPr/>
            <p:nvPr/>
          </p:nvSpPr>
          <p:spPr>
            <a:xfrm>
              <a:off x="4453554" y="242519"/>
              <a:ext cx="347441" cy="641875"/>
            </a:xfrm>
            <a:custGeom>
              <a:avLst/>
              <a:gdLst/>
              <a:ahLst/>
              <a:cxnLst/>
              <a:rect l="0" t="0" r="0" b="0"/>
              <a:pathLst>
                <a:path w="347441" h="641875">
                  <a:moveTo>
                    <a:pt x="0" y="568175"/>
                  </a:moveTo>
                  <a:lnTo>
                    <a:pt x="3120" y="514030"/>
                  </a:lnTo>
                  <a:lnTo>
                    <a:pt x="14654" y="464673"/>
                  </a:lnTo>
                  <a:lnTo>
                    <a:pt x="24749" y="409476"/>
                  </a:lnTo>
                  <a:lnTo>
                    <a:pt x="31667" y="364671"/>
                  </a:lnTo>
                  <a:lnTo>
                    <a:pt x="39019" y="302767"/>
                  </a:lnTo>
                  <a:lnTo>
                    <a:pt x="41197" y="245430"/>
                  </a:lnTo>
                  <a:lnTo>
                    <a:pt x="44962" y="189057"/>
                  </a:lnTo>
                  <a:lnTo>
                    <a:pt x="51125" y="132979"/>
                  </a:lnTo>
                  <a:lnTo>
                    <a:pt x="53513" y="78011"/>
                  </a:lnTo>
                  <a:lnTo>
                    <a:pt x="58098" y="54357"/>
                  </a:lnTo>
                  <a:lnTo>
                    <a:pt x="60959" y="51324"/>
                  </a:lnTo>
                  <a:lnTo>
                    <a:pt x="64036" y="53982"/>
                  </a:lnTo>
                  <a:lnTo>
                    <a:pt x="67257" y="60433"/>
                  </a:lnTo>
                  <a:lnTo>
                    <a:pt x="72851" y="117448"/>
                  </a:lnTo>
                  <a:lnTo>
                    <a:pt x="79121" y="166407"/>
                  </a:lnTo>
                  <a:lnTo>
                    <a:pt x="98128" y="220513"/>
                  </a:lnTo>
                  <a:lnTo>
                    <a:pt x="123499" y="257215"/>
                  </a:lnTo>
                  <a:lnTo>
                    <a:pt x="132635" y="261433"/>
                  </a:lnTo>
                  <a:lnTo>
                    <a:pt x="155265" y="262999"/>
                  </a:lnTo>
                  <a:lnTo>
                    <a:pt x="188724" y="251715"/>
                  </a:lnTo>
                  <a:lnTo>
                    <a:pt x="207100" y="233723"/>
                  </a:lnTo>
                  <a:lnTo>
                    <a:pt x="245208" y="176605"/>
                  </a:lnTo>
                  <a:lnTo>
                    <a:pt x="270531" y="113665"/>
                  </a:lnTo>
                  <a:lnTo>
                    <a:pt x="283318" y="62278"/>
                  </a:lnTo>
                  <a:lnTo>
                    <a:pt x="298119" y="3691"/>
                  </a:lnTo>
                  <a:lnTo>
                    <a:pt x="300522" y="0"/>
                  </a:lnTo>
                  <a:lnTo>
                    <a:pt x="302123" y="2218"/>
                  </a:lnTo>
                  <a:lnTo>
                    <a:pt x="308165" y="61763"/>
                  </a:lnTo>
                  <a:lnTo>
                    <a:pt x="314842" y="123717"/>
                  </a:lnTo>
                  <a:lnTo>
                    <a:pt x="315655" y="181987"/>
                  </a:lnTo>
                  <a:lnTo>
                    <a:pt x="315816" y="243886"/>
                  </a:lnTo>
                  <a:lnTo>
                    <a:pt x="315843" y="292585"/>
                  </a:lnTo>
                  <a:lnTo>
                    <a:pt x="315853" y="353037"/>
                  </a:lnTo>
                  <a:lnTo>
                    <a:pt x="315855" y="413158"/>
                  </a:lnTo>
                  <a:lnTo>
                    <a:pt x="318974" y="466872"/>
                  </a:lnTo>
                  <a:lnTo>
                    <a:pt x="324188" y="524121"/>
                  </a:lnTo>
                  <a:lnTo>
                    <a:pt x="328853" y="575009"/>
                  </a:lnTo>
                  <a:lnTo>
                    <a:pt x="337643" y="613484"/>
                  </a:lnTo>
                  <a:lnTo>
                    <a:pt x="347440" y="6418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864005" y="582188"/>
              <a:ext cx="222842" cy="270621"/>
            </a:xfrm>
            <a:custGeom>
              <a:avLst/>
              <a:gdLst/>
              <a:ahLst/>
              <a:cxnLst/>
              <a:rect l="0" t="0" r="0" b="0"/>
              <a:pathLst>
                <a:path w="222842" h="270621">
                  <a:moveTo>
                    <a:pt x="168616" y="17936"/>
                  </a:moveTo>
                  <a:lnTo>
                    <a:pt x="157438" y="6757"/>
                  </a:lnTo>
                  <a:lnTo>
                    <a:pt x="139472" y="1269"/>
                  </a:lnTo>
                  <a:lnTo>
                    <a:pt x="117059" y="0"/>
                  </a:lnTo>
                  <a:lnTo>
                    <a:pt x="63474" y="11790"/>
                  </a:lnTo>
                  <a:lnTo>
                    <a:pt x="31788" y="27293"/>
                  </a:lnTo>
                  <a:lnTo>
                    <a:pt x="5762" y="52294"/>
                  </a:lnTo>
                  <a:lnTo>
                    <a:pt x="1555" y="61898"/>
                  </a:lnTo>
                  <a:lnTo>
                    <a:pt x="0" y="81928"/>
                  </a:lnTo>
                  <a:lnTo>
                    <a:pt x="6328" y="99409"/>
                  </a:lnTo>
                  <a:lnTo>
                    <a:pt x="11291" y="107347"/>
                  </a:lnTo>
                  <a:lnTo>
                    <a:pt x="20449" y="112638"/>
                  </a:lnTo>
                  <a:lnTo>
                    <a:pt x="74055" y="121130"/>
                  </a:lnTo>
                  <a:lnTo>
                    <a:pt x="112912" y="119482"/>
                  </a:lnTo>
                  <a:lnTo>
                    <a:pt x="136840" y="116880"/>
                  </a:lnTo>
                  <a:lnTo>
                    <a:pt x="198559" y="127744"/>
                  </a:lnTo>
                  <a:lnTo>
                    <a:pt x="207296" y="133255"/>
                  </a:lnTo>
                  <a:lnTo>
                    <a:pt x="220123" y="148738"/>
                  </a:lnTo>
                  <a:lnTo>
                    <a:pt x="222841" y="157780"/>
                  </a:lnTo>
                  <a:lnTo>
                    <a:pt x="222742" y="177185"/>
                  </a:lnTo>
                  <a:lnTo>
                    <a:pt x="210520" y="207840"/>
                  </a:lnTo>
                  <a:lnTo>
                    <a:pt x="192310" y="225560"/>
                  </a:lnTo>
                  <a:lnTo>
                    <a:pt x="148080" y="250411"/>
                  </a:lnTo>
                  <a:lnTo>
                    <a:pt x="95973" y="265415"/>
                  </a:lnTo>
                  <a:lnTo>
                    <a:pt x="39927" y="269592"/>
                  </a:lnTo>
                  <a:lnTo>
                    <a:pt x="10689" y="2706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90549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535248" y="256478"/>
              <a:ext cx="368143" cy="540848"/>
            </a:xfrm>
            <a:custGeom>
              <a:avLst/>
              <a:gdLst/>
              <a:ahLst/>
              <a:cxnLst/>
              <a:rect l="0" t="0" r="0" b="0"/>
              <a:pathLst>
                <a:path w="368143" h="540848">
                  <a:moveTo>
                    <a:pt x="287011" y="38319"/>
                  </a:moveTo>
                  <a:lnTo>
                    <a:pt x="243048" y="9011"/>
                  </a:lnTo>
                  <a:lnTo>
                    <a:pt x="201585" y="0"/>
                  </a:lnTo>
                  <a:lnTo>
                    <a:pt x="152255" y="2919"/>
                  </a:lnTo>
                  <a:lnTo>
                    <a:pt x="100594" y="16782"/>
                  </a:lnTo>
                  <a:lnTo>
                    <a:pt x="53832" y="41297"/>
                  </a:lnTo>
                  <a:lnTo>
                    <a:pt x="21519" y="70787"/>
                  </a:lnTo>
                  <a:lnTo>
                    <a:pt x="2716" y="107341"/>
                  </a:lnTo>
                  <a:lnTo>
                    <a:pt x="0" y="134116"/>
                  </a:lnTo>
                  <a:lnTo>
                    <a:pt x="3863" y="160445"/>
                  </a:lnTo>
                  <a:lnTo>
                    <a:pt x="13378" y="183844"/>
                  </a:lnTo>
                  <a:lnTo>
                    <a:pt x="37478" y="211159"/>
                  </a:lnTo>
                  <a:lnTo>
                    <a:pt x="95718" y="237090"/>
                  </a:lnTo>
                  <a:lnTo>
                    <a:pt x="131675" y="245393"/>
                  </a:lnTo>
                  <a:lnTo>
                    <a:pt x="191209" y="256834"/>
                  </a:lnTo>
                  <a:lnTo>
                    <a:pt x="250348" y="273578"/>
                  </a:lnTo>
                  <a:lnTo>
                    <a:pt x="307399" y="302472"/>
                  </a:lnTo>
                  <a:lnTo>
                    <a:pt x="327658" y="318327"/>
                  </a:lnTo>
                  <a:lnTo>
                    <a:pt x="356607" y="363514"/>
                  </a:lnTo>
                  <a:lnTo>
                    <a:pt x="364736" y="387571"/>
                  </a:lnTo>
                  <a:lnTo>
                    <a:pt x="368142" y="432830"/>
                  </a:lnTo>
                  <a:lnTo>
                    <a:pt x="364793" y="462052"/>
                  </a:lnTo>
                  <a:lnTo>
                    <a:pt x="353166" y="487518"/>
                  </a:lnTo>
                  <a:lnTo>
                    <a:pt x="336300" y="508195"/>
                  </a:lnTo>
                  <a:lnTo>
                    <a:pt x="317106" y="521284"/>
                  </a:lnTo>
                  <a:lnTo>
                    <a:pt x="259377" y="538049"/>
                  </a:lnTo>
                  <a:lnTo>
                    <a:pt x="210063" y="540847"/>
                  </a:lnTo>
                  <a:lnTo>
                    <a:pt x="154005" y="531904"/>
                  </a:lnTo>
                  <a:lnTo>
                    <a:pt x="119700" y="519139"/>
                  </a:lnTo>
                  <a:lnTo>
                    <a:pt x="86969" y="501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971555" y="579067"/>
              <a:ext cx="175657" cy="216171"/>
            </a:xfrm>
            <a:custGeom>
              <a:avLst/>
              <a:gdLst/>
              <a:ahLst/>
              <a:cxnLst/>
              <a:rect l="0" t="0" r="0" b="0"/>
              <a:pathLst>
                <a:path w="175657" h="216171">
                  <a:moveTo>
                    <a:pt x="19160" y="52642"/>
                  </a:moveTo>
                  <a:lnTo>
                    <a:pt x="2371" y="114923"/>
                  </a:lnTo>
                  <a:lnTo>
                    <a:pt x="0" y="141544"/>
                  </a:lnTo>
                  <a:lnTo>
                    <a:pt x="5185" y="165854"/>
                  </a:lnTo>
                  <a:lnTo>
                    <a:pt x="21259" y="196151"/>
                  </a:lnTo>
                  <a:lnTo>
                    <a:pt x="27578" y="204467"/>
                  </a:lnTo>
                  <a:lnTo>
                    <a:pt x="50197" y="213706"/>
                  </a:lnTo>
                  <a:lnTo>
                    <a:pt x="64418" y="216170"/>
                  </a:lnTo>
                  <a:lnTo>
                    <a:pt x="89577" y="212669"/>
                  </a:lnTo>
                  <a:lnTo>
                    <a:pt x="112458" y="202144"/>
                  </a:lnTo>
                  <a:lnTo>
                    <a:pt x="143900" y="176488"/>
                  </a:lnTo>
                  <a:lnTo>
                    <a:pt x="160778" y="156818"/>
                  </a:lnTo>
                  <a:lnTo>
                    <a:pt x="169839" y="133258"/>
                  </a:lnTo>
                  <a:lnTo>
                    <a:pt x="175656" y="80005"/>
                  </a:lnTo>
                  <a:lnTo>
                    <a:pt x="168399" y="34001"/>
                  </a:lnTo>
                  <a:lnTo>
                    <a:pt x="1560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64456" y="284269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8333" y="159878"/>
                  </a:lnTo>
                  <a:lnTo>
                    <a:pt x="10095" y="222913"/>
                  </a:lnTo>
                  <a:lnTo>
                    <a:pt x="10443" y="282765"/>
                  </a:lnTo>
                  <a:lnTo>
                    <a:pt x="11673" y="336076"/>
                  </a:lnTo>
                  <a:lnTo>
                    <a:pt x="18857" y="393549"/>
                  </a:lnTo>
                  <a:lnTo>
                    <a:pt x="26211" y="449355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96000" y="421139"/>
              <a:ext cx="315856" cy="21058"/>
            </a:xfrm>
            <a:custGeom>
              <a:avLst/>
              <a:gdLst/>
              <a:ahLst/>
              <a:cxnLst/>
              <a:rect l="0" t="0" r="0" b="0"/>
              <a:pathLst>
                <a:path w="315856" h="21058">
                  <a:moveTo>
                    <a:pt x="315855" y="0"/>
                  </a:moveTo>
                  <a:lnTo>
                    <a:pt x="255471" y="3120"/>
                  </a:lnTo>
                  <a:lnTo>
                    <a:pt x="200867" y="8334"/>
                  </a:lnTo>
                  <a:lnTo>
                    <a:pt x="144524" y="9878"/>
                  </a:lnTo>
                  <a:lnTo>
                    <a:pt x="86495" y="13456"/>
                  </a:lnTo>
                  <a:lnTo>
                    <a:pt x="3849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17140" y="294797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0" y="0"/>
                  </a:moveTo>
                  <a:lnTo>
                    <a:pt x="0" y="58617"/>
                  </a:lnTo>
                  <a:lnTo>
                    <a:pt x="0" y="115764"/>
                  </a:lnTo>
                  <a:lnTo>
                    <a:pt x="0" y="173381"/>
                  </a:lnTo>
                  <a:lnTo>
                    <a:pt x="0" y="236846"/>
                  </a:lnTo>
                  <a:lnTo>
                    <a:pt x="3120" y="294443"/>
                  </a:lnTo>
                  <a:lnTo>
                    <a:pt x="11452" y="343046"/>
                  </a:lnTo>
                  <a:lnTo>
                    <a:pt x="18211" y="398781"/>
                  </a:lnTo>
                  <a:lnTo>
                    <a:pt x="20213" y="449220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48684" y="442196"/>
              <a:ext cx="336912" cy="42115"/>
            </a:xfrm>
            <a:custGeom>
              <a:avLst/>
              <a:gdLst/>
              <a:ahLst/>
              <a:cxnLst/>
              <a:rect l="0" t="0" r="0" b="0"/>
              <a:pathLst>
                <a:path w="336912" h="42115">
                  <a:moveTo>
                    <a:pt x="336911" y="0"/>
                  </a:moveTo>
                  <a:lnTo>
                    <a:pt x="278295" y="14655"/>
                  </a:lnTo>
                  <a:lnTo>
                    <a:pt x="226737" y="19160"/>
                  </a:lnTo>
                  <a:lnTo>
                    <a:pt x="172597" y="20495"/>
                  </a:lnTo>
                  <a:lnTo>
                    <a:pt x="115202" y="28182"/>
                  </a:lnTo>
                  <a:lnTo>
                    <a:pt x="63380" y="3174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72874" y="551944"/>
              <a:ext cx="184447" cy="223044"/>
            </a:xfrm>
            <a:custGeom>
              <a:avLst/>
              <a:gdLst/>
              <a:ahLst/>
              <a:cxnLst/>
              <a:rect l="0" t="0" r="0" b="0"/>
              <a:pathLst>
                <a:path w="184447" h="223044">
                  <a:moveTo>
                    <a:pt x="118006" y="6066"/>
                  </a:moveTo>
                  <a:lnTo>
                    <a:pt x="85554" y="0"/>
                  </a:lnTo>
                  <a:lnTo>
                    <a:pt x="64979" y="2590"/>
                  </a:lnTo>
                  <a:lnTo>
                    <a:pt x="47256" y="10760"/>
                  </a:lnTo>
                  <a:lnTo>
                    <a:pt x="31580" y="23360"/>
                  </a:lnTo>
                  <a:lnTo>
                    <a:pt x="10770" y="51354"/>
                  </a:lnTo>
                  <a:lnTo>
                    <a:pt x="935" y="75717"/>
                  </a:lnTo>
                  <a:lnTo>
                    <a:pt x="0" y="121330"/>
                  </a:lnTo>
                  <a:lnTo>
                    <a:pt x="7132" y="160711"/>
                  </a:lnTo>
                  <a:lnTo>
                    <a:pt x="22244" y="189017"/>
                  </a:lnTo>
                  <a:lnTo>
                    <a:pt x="47128" y="212222"/>
                  </a:lnTo>
                  <a:lnTo>
                    <a:pt x="69737" y="220523"/>
                  </a:lnTo>
                  <a:lnTo>
                    <a:pt x="94214" y="223043"/>
                  </a:lnTo>
                  <a:lnTo>
                    <a:pt x="116791" y="220263"/>
                  </a:lnTo>
                  <a:lnTo>
                    <a:pt x="135404" y="212009"/>
                  </a:lnTo>
                  <a:lnTo>
                    <a:pt x="166417" y="187646"/>
                  </a:lnTo>
                  <a:lnTo>
                    <a:pt x="182393" y="156054"/>
                  </a:lnTo>
                  <a:lnTo>
                    <a:pt x="184446" y="133558"/>
                  </a:lnTo>
                  <a:lnTo>
                    <a:pt x="180291" y="111862"/>
                  </a:lnTo>
                  <a:lnTo>
                    <a:pt x="152061" y="58776"/>
                  </a:lnTo>
                  <a:lnTo>
                    <a:pt x="135482" y="43920"/>
                  </a:lnTo>
                  <a:lnTo>
                    <a:pt x="107478" y="27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885637" y="552423"/>
              <a:ext cx="263213" cy="211043"/>
            </a:xfrm>
            <a:custGeom>
              <a:avLst/>
              <a:gdLst/>
              <a:ahLst/>
              <a:cxnLst/>
              <a:rect l="0" t="0" r="0" b="0"/>
              <a:pathLst>
                <a:path w="263213" h="211043">
                  <a:moveTo>
                    <a:pt x="0" y="37172"/>
                  </a:moveTo>
                  <a:lnTo>
                    <a:pt x="24046" y="55153"/>
                  </a:lnTo>
                  <a:lnTo>
                    <a:pt x="59594" y="106914"/>
                  </a:lnTo>
                  <a:lnTo>
                    <a:pt x="86414" y="162993"/>
                  </a:lnTo>
                  <a:lnTo>
                    <a:pt x="107147" y="205525"/>
                  </a:lnTo>
                  <a:lnTo>
                    <a:pt x="107696" y="210239"/>
                  </a:lnTo>
                  <a:lnTo>
                    <a:pt x="105722" y="211042"/>
                  </a:lnTo>
                  <a:lnTo>
                    <a:pt x="102067" y="209237"/>
                  </a:lnTo>
                  <a:lnTo>
                    <a:pt x="80560" y="173889"/>
                  </a:lnTo>
                  <a:lnTo>
                    <a:pt x="68843" y="141242"/>
                  </a:lnTo>
                  <a:lnTo>
                    <a:pt x="61173" y="88882"/>
                  </a:lnTo>
                  <a:lnTo>
                    <a:pt x="57604" y="62494"/>
                  </a:lnTo>
                  <a:lnTo>
                    <a:pt x="59917" y="39068"/>
                  </a:lnTo>
                  <a:lnTo>
                    <a:pt x="67964" y="20077"/>
                  </a:lnTo>
                  <a:lnTo>
                    <a:pt x="73385" y="11738"/>
                  </a:lnTo>
                  <a:lnTo>
                    <a:pt x="82849" y="6178"/>
                  </a:lnTo>
                  <a:lnTo>
                    <a:pt x="108961" y="0"/>
                  </a:lnTo>
                  <a:lnTo>
                    <a:pt x="133825" y="3494"/>
                  </a:lnTo>
                  <a:lnTo>
                    <a:pt x="178383" y="24801"/>
                  </a:lnTo>
                  <a:lnTo>
                    <a:pt x="213744" y="61115"/>
                  </a:lnTo>
                  <a:lnTo>
                    <a:pt x="240756" y="98729"/>
                  </a:lnTo>
                  <a:lnTo>
                    <a:pt x="256038" y="139509"/>
                  </a:lnTo>
                  <a:lnTo>
                    <a:pt x="263212" y="195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75150" y="231626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20244" y="43963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64030" y="485129"/>
              <a:ext cx="245859" cy="293980"/>
            </a:xfrm>
            <a:custGeom>
              <a:avLst/>
              <a:gdLst/>
              <a:ahLst/>
              <a:cxnLst/>
              <a:rect l="0" t="0" r="0" b="0"/>
              <a:pathLst>
                <a:path w="245859" h="293980">
                  <a:moveTo>
                    <a:pt x="190146" y="41295"/>
                  </a:moveTo>
                  <a:lnTo>
                    <a:pt x="184557" y="24528"/>
                  </a:lnTo>
                  <a:lnTo>
                    <a:pt x="172454" y="13176"/>
                  </a:lnTo>
                  <a:lnTo>
                    <a:pt x="154207" y="5401"/>
                  </a:lnTo>
                  <a:lnTo>
                    <a:pt x="90844" y="0"/>
                  </a:lnTo>
                  <a:lnTo>
                    <a:pt x="33006" y="10742"/>
                  </a:lnTo>
                  <a:lnTo>
                    <a:pt x="22215" y="13908"/>
                  </a:lnTo>
                  <a:lnTo>
                    <a:pt x="13851" y="19527"/>
                  </a:lnTo>
                  <a:lnTo>
                    <a:pt x="1438" y="35130"/>
                  </a:lnTo>
                  <a:lnTo>
                    <a:pt x="0" y="44204"/>
                  </a:lnTo>
                  <a:lnTo>
                    <a:pt x="4641" y="63645"/>
                  </a:lnTo>
                  <a:lnTo>
                    <a:pt x="17623" y="77745"/>
                  </a:lnTo>
                  <a:lnTo>
                    <a:pt x="54551" y="96328"/>
                  </a:lnTo>
                  <a:lnTo>
                    <a:pt x="117538" y="114848"/>
                  </a:lnTo>
                  <a:lnTo>
                    <a:pt x="178375" y="132523"/>
                  </a:lnTo>
                  <a:lnTo>
                    <a:pt x="200122" y="139553"/>
                  </a:lnTo>
                  <a:lnTo>
                    <a:pt x="218366" y="152816"/>
                  </a:lnTo>
                  <a:lnTo>
                    <a:pt x="233104" y="171578"/>
                  </a:lnTo>
                  <a:lnTo>
                    <a:pt x="243553" y="195515"/>
                  </a:lnTo>
                  <a:lnTo>
                    <a:pt x="245858" y="218632"/>
                  </a:lnTo>
                  <a:lnTo>
                    <a:pt x="241813" y="239435"/>
                  </a:lnTo>
                  <a:lnTo>
                    <a:pt x="232217" y="256479"/>
                  </a:lnTo>
                  <a:lnTo>
                    <a:pt x="213913" y="268734"/>
                  </a:lnTo>
                  <a:lnTo>
                    <a:pt x="156578" y="288748"/>
                  </a:lnTo>
                  <a:lnTo>
                    <a:pt x="96731" y="292946"/>
                  </a:lnTo>
                  <a:lnTo>
                    <a:pt x="42747" y="293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38943" y="429473"/>
              <a:ext cx="210115" cy="307522"/>
            </a:xfrm>
            <a:custGeom>
              <a:avLst/>
              <a:gdLst/>
              <a:ahLst/>
              <a:cxnLst/>
              <a:rect l="0" t="0" r="0" b="0"/>
              <a:pathLst>
                <a:path w="210115" h="307522">
                  <a:moveTo>
                    <a:pt x="125886" y="160122"/>
                  </a:moveTo>
                  <a:lnTo>
                    <a:pt x="134951" y="101506"/>
                  </a:lnTo>
                  <a:lnTo>
                    <a:pt x="130392" y="61126"/>
                  </a:lnTo>
                  <a:lnTo>
                    <a:pt x="116043" y="25115"/>
                  </a:lnTo>
                  <a:lnTo>
                    <a:pt x="100454" y="9262"/>
                  </a:lnTo>
                  <a:lnTo>
                    <a:pt x="91384" y="3397"/>
                  </a:lnTo>
                  <a:lnTo>
                    <a:pt x="71947" y="0"/>
                  </a:lnTo>
                  <a:lnTo>
                    <a:pt x="61851" y="731"/>
                  </a:lnTo>
                  <a:lnTo>
                    <a:pt x="44393" y="10903"/>
                  </a:lnTo>
                  <a:lnTo>
                    <a:pt x="30006" y="28292"/>
                  </a:lnTo>
                  <a:lnTo>
                    <a:pt x="7339" y="85469"/>
                  </a:lnTo>
                  <a:lnTo>
                    <a:pt x="1083" y="146329"/>
                  </a:lnTo>
                  <a:lnTo>
                    <a:pt x="0" y="202049"/>
                  </a:lnTo>
                  <a:lnTo>
                    <a:pt x="2018" y="248064"/>
                  </a:lnTo>
                  <a:lnTo>
                    <a:pt x="16395" y="283275"/>
                  </a:lnTo>
                  <a:lnTo>
                    <a:pt x="28869" y="301035"/>
                  </a:lnTo>
                  <a:lnTo>
                    <a:pt x="35472" y="303197"/>
                  </a:lnTo>
                  <a:lnTo>
                    <a:pt x="42214" y="301129"/>
                  </a:lnTo>
                  <a:lnTo>
                    <a:pt x="55943" y="289472"/>
                  </a:lnTo>
                  <a:lnTo>
                    <a:pt x="75656" y="262009"/>
                  </a:lnTo>
                  <a:lnTo>
                    <a:pt x="97204" y="203406"/>
                  </a:lnTo>
                  <a:lnTo>
                    <a:pt x="110558" y="151948"/>
                  </a:lnTo>
                  <a:lnTo>
                    <a:pt x="113936" y="121176"/>
                  </a:lnTo>
                  <a:lnTo>
                    <a:pt x="123638" y="179951"/>
                  </a:lnTo>
                  <a:lnTo>
                    <a:pt x="139783" y="234272"/>
                  </a:lnTo>
                  <a:lnTo>
                    <a:pt x="158469" y="269830"/>
                  </a:lnTo>
                  <a:lnTo>
                    <a:pt x="173123" y="286090"/>
                  </a:lnTo>
                  <a:lnTo>
                    <a:pt x="210114" y="3075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49057" y="425602"/>
              <a:ext cx="160139" cy="256558"/>
            </a:xfrm>
            <a:custGeom>
              <a:avLst/>
              <a:gdLst/>
              <a:ahLst/>
              <a:cxnLst/>
              <a:rect l="0" t="0" r="0" b="0"/>
              <a:pathLst>
                <a:path w="160139" h="256558">
                  <a:moveTo>
                    <a:pt x="147399" y="6066"/>
                  </a:moveTo>
                  <a:lnTo>
                    <a:pt x="114947" y="0"/>
                  </a:lnTo>
                  <a:lnTo>
                    <a:pt x="63057" y="10625"/>
                  </a:lnTo>
                  <a:lnTo>
                    <a:pt x="37140" y="26004"/>
                  </a:lnTo>
                  <a:lnTo>
                    <a:pt x="14644" y="45379"/>
                  </a:lnTo>
                  <a:lnTo>
                    <a:pt x="10933" y="54501"/>
                  </a:lnTo>
                  <a:lnTo>
                    <a:pt x="9928" y="77116"/>
                  </a:lnTo>
                  <a:lnTo>
                    <a:pt x="13638" y="86188"/>
                  </a:lnTo>
                  <a:lnTo>
                    <a:pt x="27118" y="99387"/>
                  </a:lnTo>
                  <a:lnTo>
                    <a:pt x="85950" y="121228"/>
                  </a:lnTo>
                  <a:lnTo>
                    <a:pt x="111900" y="130949"/>
                  </a:lnTo>
                  <a:lnTo>
                    <a:pt x="135131" y="146967"/>
                  </a:lnTo>
                  <a:lnTo>
                    <a:pt x="150915" y="165785"/>
                  </a:lnTo>
                  <a:lnTo>
                    <a:pt x="156762" y="175716"/>
                  </a:lnTo>
                  <a:lnTo>
                    <a:pt x="160138" y="199229"/>
                  </a:lnTo>
                  <a:lnTo>
                    <a:pt x="156570" y="222938"/>
                  </a:lnTo>
                  <a:lnTo>
                    <a:pt x="147186" y="241274"/>
                  </a:lnTo>
                  <a:lnTo>
                    <a:pt x="139068" y="247099"/>
                  </a:lnTo>
                  <a:lnTo>
                    <a:pt x="117570" y="253572"/>
                  </a:lnTo>
                  <a:lnTo>
                    <a:pt x="64471" y="256557"/>
                  </a:lnTo>
                  <a:lnTo>
                    <a:pt x="14468" y="250215"/>
                  </a:lnTo>
                  <a:lnTo>
                    <a:pt x="0" y="248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338418" y="439423"/>
              <a:ext cx="178704" cy="258389"/>
            </a:xfrm>
            <a:custGeom>
              <a:avLst/>
              <a:gdLst/>
              <a:ahLst/>
              <a:cxnLst/>
              <a:rect l="0" t="0" r="0" b="0"/>
              <a:pathLst>
                <a:path w="178704" h="258389">
                  <a:moveTo>
                    <a:pt x="137022" y="13302"/>
                  </a:moveTo>
                  <a:lnTo>
                    <a:pt x="125844" y="2124"/>
                  </a:lnTo>
                  <a:lnTo>
                    <a:pt x="117872" y="0"/>
                  </a:lnTo>
                  <a:lnTo>
                    <a:pt x="96535" y="761"/>
                  </a:lnTo>
                  <a:lnTo>
                    <a:pt x="63805" y="13356"/>
                  </a:lnTo>
                  <a:lnTo>
                    <a:pt x="22474" y="39742"/>
                  </a:lnTo>
                  <a:lnTo>
                    <a:pt x="5784" y="57808"/>
                  </a:lnTo>
                  <a:lnTo>
                    <a:pt x="1567" y="67539"/>
                  </a:lnTo>
                  <a:lnTo>
                    <a:pt x="0" y="87710"/>
                  </a:lnTo>
                  <a:lnTo>
                    <a:pt x="4730" y="96833"/>
                  </a:lnTo>
                  <a:lnTo>
                    <a:pt x="22463" y="113208"/>
                  </a:lnTo>
                  <a:lnTo>
                    <a:pt x="45943" y="122045"/>
                  </a:lnTo>
                  <a:lnTo>
                    <a:pt x="99144" y="133308"/>
                  </a:lnTo>
                  <a:lnTo>
                    <a:pt x="140747" y="148945"/>
                  </a:lnTo>
                  <a:lnTo>
                    <a:pt x="171531" y="173985"/>
                  </a:lnTo>
                  <a:lnTo>
                    <a:pt x="176406" y="184765"/>
                  </a:lnTo>
                  <a:lnTo>
                    <a:pt x="178703" y="209221"/>
                  </a:lnTo>
                  <a:lnTo>
                    <a:pt x="172705" y="229448"/>
                  </a:lnTo>
                  <a:lnTo>
                    <a:pt x="167829" y="238118"/>
                  </a:lnTo>
                  <a:lnTo>
                    <a:pt x="153054" y="250871"/>
                  </a:lnTo>
                  <a:lnTo>
                    <a:pt x="144200" y="255909"/>
                  </a:lnTo>
                  <a:lnTo>
                    <a:pt x="118765" y="258388"/>
                  </a:lnTo>
                  <a:lnTo>
                    <a:pt x="60366" y="256036"/>
                  </a:lnTo>
                  <a:lnTo>
                    <a:pt x="152" y="255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580725" y="526424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7688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559669" y="31585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641033" y="433863"/>
              <a:ext cx="230111" cy="294291"/>
            </a:xfrm>
            <a:custGeom>
              <a:avLst/>
              <a:gdLst/>
              <a:ahLst/>
              <a:cxnLst/>
              <a:rect l="0" t="0" r="0" b="0"/>
              <a:pathLst>
                <a:path w="230111" h="294291">
                  <a:moveTo>
                    <a:pt x="139734" y="8333"/>
                  </a:moveTo>
                  <a:lnTo>
                    <a:pt x="102256" y="0"/>
                  </a:lnTo>
                  <a:lnTo>
                    <a:pt x="64288" y="1575"/>
                  </a:lnTo>
                  <a:lnTo>
                    <a:pt x="39522" y="7669"/>
                  </a:lnTo>
                  <a:lnTo>
                    <a:pt x="20715" y="18177"/>
                  </a:lnTo>
                  <a:lnTo>
                    <a:pt x="7678" y="33765"/>
                  </a:lnTo>
                  <a:lnTo>
                    <a:pt x="2564" y="42836"/>
                  </a:lnTo>
                  <a:lnTo>
                    <a:pt x="0" y="62272"/>
                  </a:lnTo>
                  <a:lnTo>
                    <a:pt x="955" y="72369"/>
                  </a:lnTo>
                  <a:lnTo>
                    <a:pt x="11373" y="89826"/>
                  </a:lnTo>
                  <a:lnTo>
                    <a:pt x="40089" y="112808"/>
                  </a:lnTo>
                  <a:lnTo>
                    <a:pt x="98146" y="146267"/>
                  </a:lnTo>
                  <a:lnTo>
                    <a:pt x="159243" y="160075"/>
                  </a:lnTo>
                  <a:lnTo>
                    <a:pt x="201429" y="181850"/>
                  </a:lnTo>
                  <a:lnTo>
                    <a:pt x="218237" y="195026"/>
                  </a:lnTo>
                  <a:lnTo>
                    <a:pt x="227266" y="214920"/>
                  </a:lnTo>
                  <a:lnTo>
                    <a:pt x="230110" y="239360"/>
                  </a:lnTo>
                  <a:lnTo>
                    <a:pt x="227474" y="265820"/>
                  </a:lnTo>
                  <a:lnTo>
                    <a:pt x="221624" y="275917"/>
                  </a:lnTo>
                  <a:lnTo>
                    <a:pt x="202645" y="290256"/>
                  </a:lnTo>
                  <a:lnTo>
                    <a:pt x="175493" y="294290"/>
                  </a:lnTo>
                  <a:lnTo>
                    <a:pt x="115992" y="287347"/>
                  </a:lnTo>
                  <a:lnTo>
                    <a:pt x="53419" y="271316"/>
                  </a:lnTo>
                  <a:lnTo>
                    <a:pt x="13392" y="261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938694" y="242155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0" y="55329"/>
                  </a:lnTo>
                  <a:lnTo>
                    <a:pt x="0" y="114958"/>
                  </a:lnTo>
                  <a:lnTo>
                    <a:pt x="0" y="163913"/>
                  </a:lnTo>
                  <a:lnTo>
                    <a:pt x="3119" y="216633"/>
                  </a:lnTo>
                  <a:lnTo>
                    <a:pt x="8334" y="265009"/>
                  </a:lnTo>
                  <a:lnTo>
                    <a:pt x="12998" y="316387"/>
                  </a:lnTo>
                  <a:lnTo>
                    <a:pt x="21789" y="365536"/>
                  </a:lnTo>
                  <a:lnTo>
                    <a:pt x="28683" y="415973"/>
                  </a:lnTo>
                  <a:lnTo>
                    <a:pt x="36602" y="479131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759710" y="336911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52643"/>
                  </a:moveTo>
                  <a:lnTo>
                    <a:pt x="281771" y="37989"/>
                  </a:lnTo>
                  <a:lnTo>
                    <a:pt x="219036" y="24096"/>
                  </a:lnTo>
                  <a:lnTo>
                    <a:pt x="170128" y="16068"/>
                  </a:lnTo>
                  <a:lnTo>
                    <a:pt x="120598" y="12170"/>
                  </a:lnTo>
                  <a:lnTo>
                    <a:pt x="57790" y="36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056541" y="479699"/>
              <a:ext cx="261180" cy="236239"/>
            </a:xfrm>
            <a:custGeom>
              <a:avLst/>
              <a:gdLst/>
              <a:ahLst/>
              <a:cxnLst/>
              <a:rect l="0" t="0" r="0" b="0"/>
              <a:pathLst>
                <a:path w="261180" h="236239">
                  <a:moveTo>
                    <a:pt x="155894" y="152010"/>
                  </a:moveTo>
                  <a:lnTo>
                    <a:pt x="152775" y="97866"/>
                  </a:lnTo>
                  <a:lnTo>
                    <a:pt x="135651" y="42919"/>
                  </a:lnTo>
                  <a:lnTo>
                    <a:pt x="119991" y="21247"/>
                  </a:lnTo>
                  <a:lnTo>
                    <a:pt x="110902" y="12192"/>
                  </a:lnTo>
                  <a:lnTo>
                    <a:pt x="85204" y="2132"/>
                  </a:lnTo>
                  <a:lnTo>
                    <a:pt x="57796" y="0"/>
                  </a:lnTo>
                  <a:lnTo>
                    <a:pt x="37816" y="6851"/>
                  </a:lnTo>
                  <a:lnTo>
                    <a:pt x="21136" y="23934"/>
                  </a:lnTo>
                  <a:lnTo>
                    <a:pt x="8264" y="47124"/>
                  </a:lnTo>
                  <a:lnTo>
                    <a:pt x="0" y="103259"/>
                  </a:lnTo>
                  <a:lnTo>
                    <a:pt x="1210" y="133853"/>
                  </a:lnTo>
                  <a:lnTo>
                    <a:pt x="21051" y="182089"/>
                  </a:lnTo>
                  <a:lnTo>
                    <a:pt x="27394" y="193120"/>
                  </a:lnTo>
                  <a:lnTo>
                    <a:pt x="46921" y="208496"/>
                  </a:lnTo>
                  <a:lnTo>
                    <a:pt x="58679" y="214234"/>
                  </a:lnTo>
                  <a:lnTo>
                    <a:pt x="70027" y="215719"/>
                  </a:lnTo>
                  <a:lnTo>
                    <a:pt x="91995" y="211131"/>
                  </a:lnTo>
                  <a:lnTo>
                    <a:pt x="110337" y="198173"/>
                  </a:lnTo>
                  <a:lnTo>
                    <a:pt x="133816" y="168028"/>
                  </a:lnTo>
                  <a:lnTo>
                    <a:pt x="157122" y="121509"/>
                  </a:lnTo>
                  <a:lnTo>
                    <a:pt x="160222" y="119978"/>
                  </a:lnTo>
                  <a:lnTo>
                    <a:pt x="162290" y="124806"/>
                  </a:lnTo>
                  <a:lnTo>
                    <a:pt x="171437" y="156428"/>
                  </a:lnTo>
                  <a:lnTo>
                    <a:pt x="188965" y="189194"/>
                  </a:lnTo>
                  <a:lnTo>
                    <a:pt x="215849" y="221227"/>
                  </a:lnTo>
                  <a:lnTo>
                    <a:pt x="232843" y="229566"/>
                  </a:lnTo>
                  <a:lnTo>
                    <a:pt x="261179" y="236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329712" y="494615"/>
              <a:ext cx="188050" cy="273966"/>
            </a:xfrm>
            <a:custGeom>
              <a:avLst/>
              <a:gdLst/>
              <a:ahLst/>
              <a:cxnLst/>
              <a:rect l="0" t="0" r="0" b="0"/>
              <a:pathLst>
                <a:path w="188050" h="273966">
                  <a:moveTo>
                    <a:pt x="9065" y="52866"/>
                  </a:moveTo>
                  <a:lnTo>
                    <a:pt x="0" y="111483"/>
                  </a:lnTo>
                  <a:lnTo>
                    <a:pt x="10182" y="171200"/>
                  </a:lnTo>
                  <a:lnTo>
                    <a:pt x="24420" y="231013"/>
                  </a:lnTo>
                  <a:lnTo>
                    <a:pt x="23982" y="231292"/>
                  </a:lnTo>
                  <a:lnTo>
                    <a:pt x="22519" y="227969"/>
                  </a:lnTo>
                  <a:lnTo>
                    <a:pt x="16859" y="173267"/>
                  </a:lnTo>
                  <a:lnTo>
                    <a:pt x="11375" y="124805"/>
                  </a:lnTo>
                  <a:lnTo>
                    <a:pt x="15111" y="61617"/>
                  </a:lnTo>
                  <a:lnTo>
                    <a:pt x="23855" y="23874"/>
                  </a:lnTo>
                  <a:lnTo>
                    <a:pt x="30623" y="14821"/>
                  </a:lnTo>
                  <a:lnTo>
                    <a:pt x="50622" y="1642"/>
                  </a:lnTo>
                  <a:lnTo>
                    <a:pt x="60166" y="0"/>
                  </a:lnTo>
                  <a:lnTo>
                    <a:pt x="68869" y="1244"/>
                  </a:lnTo>
                  <a:lnTo>
                    <a:pt x="84777" y="8866"/>
                  </a:lnTo>
                  <a:lnTo>
                    <a:pt x="99647" y="20053"/>
                  </a:lnTo>
                  <a:lnTo>
                    <a:pt x="134323" y="69175"/>
                  </a:lnTo>
                  <a:lnTo>
                    <a:pt x="158906" y="125941"/>
                  </a:lnTo>
                  <a:lnTo>
                    <a:pt x="177381" y="182246"/>
                  </a:lnTo>
                  <a:lnTo>
                    <a:pt x="185942" y="235960"/>
                  </a:lnTo>
                  <a:lnTo>
                    <a:pt x="188049" y="2739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591654" y="263212"/>
              <a:ext cx="31393" cy="494840"/>
            </a:xfrm>
            <a:custGeom>
              <a:avLst/>
              <a:gdLst/>
              <a:ahLst/>
              <a:cxnLst/>
              <a:rect l="0" t="0" r="0" b="0"/>
              <a:pathLst>
                <a:path w="31393" h="494840">
                  <a:moveTo>
                    <a:pt x="10335" y="0"/>
                  </a:moveTo>
                  <a:lnTo>
                    <a:pt x="2003" y="55170"/>
                  </a:lnTo>
                  <a:lnTo>
                    <a:pt x="458" y="110323"/>
                  </a:lnTo>
                  <a:lnTo>
                    <a:pt x="0" y="159420"/>
                  </a:lnTo>
                  <a:lnTo>
                    <a:pt x="2984" y="211012"/>
                  </a:lnTo>
                  <a:lnTo>
                    <a:pt x="8157" y="263343"/>
                  </a:lnTo>
                  <a:lnTo>
                    <a:pt x="9690" y="312774"/>
                  </a:lnTo>
                  <a:lnTo>
                    <a:pt x="15797" y="365809"/>
                  </a:lnTo>
                  <a:lnTo>
                    <a:pt x="19363" y="416054"/>
                  </a:lnTo>
                  <a:lnTo>
                    <a:pt x="28999" y="476015"/>
                  </a:lnTo>
                  <a:lnTo>
                    <a:pt x="31392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454591" y="410611"/>
              <a:ext cx="263213" cy="31586"/>
            </a:xfrm>
            <a:custGeom>
              <a:avLst/>
              <a:gdLst/>
              <a:ahLst/>
              <a:cxnLst/>
              <a:rect l="0" t="0" r="0" b="0"/>
              <a:pathLst>
                <a:path w="263213" h="31586">
                  <a:moveTo>
                    <a:pt x="263212" y="31585"/>
                  </a:moveTo>
                  <a:lnTo>
                    <a:pt x="235656" y="24350"/>
                  </a:lnTo>
                  <a:lnTo>
                    <a:pt x="176314" y="18588"/>
                  </a:lnTo>
                  <a:lnTo>
                    <a:pt x="125551" y="12916"/>
                  </a:lnTo>
                  <a:lnTo>
                    <a:pt x="73465" y="11236"/>
                  </a:lnTo>
                  <a:lnTo>
                    <a:pt x="30346" y="76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815672" y="175722"/>
              <a:ext cx="246696" cy="392817"/>
            </a:xfrm>
            <a:custGeom>
              <a:avLst/>
              <a:gdLst/>
              <a:ahLst/>
              <a:cxnLst/>
              <a:rect l="0" t="0" r="0" b="0"/>
              <a:pathLst>
                <a:path w="246696" h="392817">
                  <a:moveTo>
                    <a:pt x="7416" y="34847"/>
                  </a:moveTo>
                  <a:lnTo>
                    <a:pt x="13005" y="18080"/>
                  </a:lnTo>
                  <a:lnTo>
                    <a:pt x="25107" y="6728"/>
                  </a:lnTo>
                  <a:lnTo>
                    <a:pt x="33249" y="2063"/>
                  </a:lnTo>
                  <a:lnTo>
                    <a:pt x="54772" y="0"/>
                  </a:lnTo>
                  <a:lnTo>
                    <a:pt x="79936" y="4152"/>
                  </a:lnTo>
                  <a:lnTo>
                    <a:pt x="142513" y="26790"/>
                  </a:lnTo>
                  <a:lnTo>
                    <a:pt x="205028" y="68145"/>
                  </a:lnTo>
                  <a:lnTo>
                    <a:pt x="243503" y="108885"/>
                  </a:lnTo>
                  <a:lnTo>
                    <a:pt x="246695" y="120471"/>
                  </a:lnTo>
                  <a:lnTo>
                    <a:pt x="244004" y="145822"/>
                  </a:lnTo>
                  <a:lnTo>
                    <a:pt x="235332" y="154454"/>
                  </a:lnTo>
                  <a:lnTo>
                    <a:pt x="206978" y="164045"/>
                  </a:lnTo>
                  <a:lnTo>
                    <a:pt x="157143" y="163855"/>
                  </a:lnTo>
                  <a:lnTo>
                    <a:pt x="105332" y="167569"/>
                  </a:lnTo>
                  <a:lnTo>
                    <a:pt x="58525" y="181667"/>
                  </a:lnTo>
                  <a:lnTo>
                    <a:pt x="26199" y="200662"/>
                  </a:lnTo>
                  <a:lnTo>
                    <a:pt x="12645" y="217337"/>
                  </a:lnTo>
                  <a:lnTo>
                    <a:pt x="3891" y="237617"/>
                  </a:lnTo>
                  <a:lnTo>
                    <a:pt x="0" y="262228"/>
                  </a:lnTo>
                  <a:lnTo>
                    <a:pt x="4510" y="282524"/>
                  </a:lnTo>
                  <a:lnTo>
                    <a:pt x="39671" y="345872"/>
                  </a:lnTo>
                  <a:lnTo>
                    <a:pt x="70587" y="392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875731" y="73699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789637" y="1589803"/>
            <a:ext cx="1290091" cy="600125"/>
            <a:chOff x="789637" y="1589803"/>
            <a:chExt cx="1290091" cy="600125"/>
          </a:xfrm>
        </p:grpSpPr>
        <p:sp>
          <p:nvSpPr>
            <p:cNvPr id="44" name="Freeform 43"/>
            <p:cNvSpPr/>
            <p:nvPr/>
          </p:nvSpPr>
          <p:spPr>
            <a:xfrm>
              <a:off x="1107926" y="1631917"/>
              <a:ext cx="18624" cy="558011"/>
            </a:xfrm>
            <a:custGeom>
              <a:avLst/>
              <a:gdLst/>
              <a:ahLst/>
              <a:cxnLst/>
              <a:rect l="0" t="0" r="0" b="0"/>
              <a:pathLst>
                <a:path w="18624" h="558011">
                  <a:moveTo>
                    <a:pt x="18623" y="0"/>
                  </a:moveTo>
                  <a:lnTo>
                    <a:pt x="1834" y="58554"/>
                  </a:lnTo>
                  <a:lnTo>
                    <a:pt x="0" y="114705"/>
                  </a:lnTo>
                  <a:lnTo>
                    <a:pt x="6149" y="177379"/>
                  </a:lnTo>
                  <a:lnTo>
                    <a:pt x="7710" y="240408"/>
                  </a:lnTo>
                  <a:lnTo>
                    <a:pt x="7980" y="291810"/>
                  </a:lnTo>
                  <a:lnTo>
                    <a:pt x="8072" y="353176"/>
                  </a:lnTo>
                  <a:lnTo>
                    <a:pt x="8090" y="410357"/>
                  </a:lnTo>
                  <a:lnTo>
                    <a:pt x="8093" y="458889"/>
                  </a:lnTo>
                  <a:lnTo>
                    <a:pt x="8094" y="511483"/>
                  </a:lnTo>
                  <a:lnTo>
                    <a:pt x="8094" y="55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89637" y="1589803"/>
              <a:ext cx="589597" cy="73700"/>
            </a:xfrm>
            <a:custGeom>
              <a:avLst/>
              <a:gdLst/>
              <a:ahLst/>
              <a:cxnLst/>
              <a:rect l="0" t="0" r="0" b="0"/>
              <a:pathLst>
                <a:path w="589597" h="73700">
                  <a:moveTo>
                    <a:pt x="589596" y="0"/>
                  </a:moveTo>
                  <a:lnTo>
                    <a:pt x="527503" y="5589"/>
                  </a:lnTo>
                  <a:lnTo>
                    <a:pt x="478391" y="14654"/>
                  </a:lnTo>
                  <a:lnTo>
                    <a:pt x="436446" y="21331"/>
                  </a:lnTo>
                  <a:lnTo>
                    <a:pt x="376152" y="28547"/>
                  </a:lnTo>
                  <a:lnTo>
                    <a:pt x="313857" y="30985"/>
                  </a:lnTo>
                  <a:lnTo>
                    <a:pt x="256492" y="38702"/>
                  </a:lnTo>
                  <a:lnTo>
                    <a:pt x="200100" y="41440"/>
                  </a:lnTo>
                  <a:lnTo>
                    <a:pt x="143901" y="47570"/>
                  </a:lnTo>
                  <a:lnTo>
                    <a:pt x="84230" y="60046"/>
                  </a:lnTo>
                  <a:lnTo>
                    <a:pt x="28596" y="6913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97981" y="1908039"/>
              <a:ext cx="265481" cy="247976"/>
            </a:xfrm>
            <a:custGeom>
              <a:avLst/>
              <a:gdLst/>
              <a:ahLst/>
              <a:cxnLst/>
              <a:rect l="0" t="0" r="0" b="0"/>
              <a:pathLst>
                <a:path w="265481" h="247976">
                  <a:moveTo>
                    <a:pt x="33853" y="92375"/>
                  </a:moveTo>
                  <a:lnTo>
                    <a:pt x="82784" y="92375"/>
                  </a:lnTo>
                  <a:lnTo>
                    <a:pt x="141914" y="92375"/>
                  </a:lnTo>
                  <a:lnTo>
                    <a:pt x="178955" y="81197"/>
                  </a:lnTo>
                  <a:lnTo>
                    <a:pt x="206567" y="63067"/>
                  </a:lnTo>
                  <a:lnTo>
                    <a:pt x="210997" y="55289"/>
                  </a:lnTo>
                  <a:lnTo>
                    <a:pt x="212799" y="37288"/>
                  </a:lnTo>
                  <a:lnTo>
                    <a:pt x="209302" y="29914"/>
                  </a:lnTo>
                  <a:lnTo>
                    <a:pt x="196058" y="18601"/>
                  </a:lnTo>
                  <a:lnTo>
                    <a:pt x="168871" y="5655"/>
                  </a:lnTo>
                  <a:lnTo>
                    <a:pt x="133000" y="0"/>
                  </a:lnTo>
                  <a:lnTo>
                    <a:pt x="109504" y="4916"/>
                  </a:lnTo>
                  <a:lnTo>
                    <a:pt x="65824" y="27136"/>
                  </a:lnTo>
                  <a:lnTo>
                    <a:pt x="33967" y="52768"/>
                  </a:lnTo>
                  <a:lnTo>
                    <a:pt x="13480" y="82590"/>
                  </a:lnTo>
                  <a:lnTo>
                    <a:pt x="0" y="113652"/>
                  </a:lnTo>
                  <a:lnTo>
                    <a:pt x="1650" y="137706"/>
                  </a:lnTo>
                  <a:lnTo>
                    <a:pt x="16183" y="185687"/>
                  </a:lnTo>
                  <a:lnTo>
                    <a:pt x="29509" y="204427"/>
                  </a:lnTo>
                  <a:lnTo>
                    <a:pt x="48300" y="219385"/>
                  </a:lnTo>
                  <a:lnTo>
                    <a:pt x="98491" y="238520"/>
                  </a:lnTo>
                  <a:lnTo>
                    <a:pt x="153466" y="247975"/>
                  </a:lnTo>
                  <a:lnTo>
                    <a:pt x="203319" y="241437"/>
                  </a:lnTo>
                  <a:lnTo>
                    <a:pt x="265480" y="2292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07264" y="1855996"/>
              <a:ext cx="272341" cy="276245"/>
            </a:xfrm>
            <a:custGeom>
              <a:avLst/>
              <a:gdLst/>
              <a:ahLst/>
              <a:cxnLst/>
              <a:rect l="0" t="0" r="0" b="0"/>
              <a:pathLst>
                <a:path w="272341" h="276245">
                  <a:moveTo>
                    <a:pt x="219409" y="60190"/>
                  </a:moveTo>
                  <a:lnTo>
                    <a:pt x="213820" y="43422"/>
                  </a:lnTo>
                  <a:lnTo>
                    <a:pt x="201717" y="28951"/>
                  </a:lnTo>
                  <a:lnTo>
                    <a:pt x="175173" y="10770"/>
                  </a:lnTo>
                  <a:lnTo>
                    <a:pt x="154125" y="3131"/>
                  </a:lnTo>
                  <a:lnTo>
                    <a:pt x="115968" y="0"/>
                  </a:lnTo>
                  <a:lnTo>
                    <a:pt x="76196" y="7131"/>
                  </a:lnTo>
                  <a:lnTo>
                    <a:pt x="42835" y="23542"/>
                  </a:lnTo>
                  <a:lnTo>
                    <a:pt x="17612" y="44392"/>
                  </a:lnTo>
                  <a:lnTo>
                    <a:pt x="2600" y="62527"/>
                  </a:lnTo>
                  <a:lnTo>
                    <a:pt x="0" y="71107"/>
                  </a:lnTo>
                  <a:lnTo>
                    <a:pt x="607" y="79166"/>
                  </a:lnTo>
                  <a:lnTo>
                    <a:pt x="7520" y="94360"/>
                  </a:lnTo>
                  <a:lnTo>
                    <a:pt x="18392" y="108912"/>
                  </a:lnTo>
                  <a:lnTo>
                    <a:pt x="43255" y="124669"/>
                  </a:lnTo>
                  <a:lnTo>
                    <a:pt x="91503" y="132068"/>
                  </a:lnTo>
                  <a:lnTo>
                    <a:pt x="146094" y="136649"/>
                  </a:lnTo>
                  <a:lnTo>
                    <a:pt x="207527" y="148473"/>
                  </a:lnTo>
                  <a:lnTo>
                    <a:pt x="241885" y="164207"/>
                  </a:lnTo>
                  <a:lnTo>
                    <a:pt x="266883" y="183687"/>
                  </a:lnTo>
                  <a:lnTo>
                    <a:pt x="270946" y="192824"/>
                  </a:lnTo>
                  <a:lnTo>
                    <a:pt x="272340" y="215455"/>
                  </a:lnTo>
                  <a:lnTo>
                    <a:pt x="268734" y="225701"/>
                  </a:lnTo>
                  <a:lnTo>
                    <a:pt x="255369" y="243325"/>
                  </a:lnTo>
                  <a:lnTo>
                    <a:pt x="228114" y="260812"/>
                  </a:lnTo>
                  <a:lnTo>
                    <a:pt x="165602" y="272570"/>
                  </a:lnTo>
                  <a:lnTo>
                    <a:pt x="138173" y="276244"/>
                  </a:lnTo>
                  <a:lnTo>
                    <a:pt x="88676" y="272190"/>
                  </a:lnTo>
                  <a:lnTo>
                    <a:pt x="61482" y="2707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21430" y="1866308"/>
              <a:ext cx="258298" cy="270978"/>
            </a:xfrm>
            <a:custGeom>
              <a:avLst/>
              <a:gdLst/>
              <a:ahLst/>
              <a:cxnLst/>
              <a:rect l="0" t="0" r="0" b="0"/>
              <a:pathLst>
                <a:path w="258298" h="270978">
                  <a:moveTo>
                    <a:pt x="200041" y="39350"/>
                  </a:moveTo>
                  <a:lnTo>
                    <a:pt x="194452" y="22582"/>
                  </a:lnTo>
                  <a:lnTo>
                    <a:pt x="182349" y="11230"/>
                  </a:lnTo>
                  <a:lnTo>
                    <a:pt x="164102" y="3455"/>
                  </a:lnTo>
                  <a:lnTo>
                    <a:pt x="140395" y="0"/>
                  </a:lnTo>
                  <a:lnTo>
                    <a:pt x="117379" y="4703"/>
                  </a:lnTo>
                  <a:lnTo>
                    <a:pt x="87811" y="20505"/>
                  </a:lnTo>
                  <a:lnTo>
                    <a:pt x="56860" y="46806"/>
                  </a:lnTo>
                  <a:lnTo>
                    <a:pt x="53114" y="56019"/>
                  </a:lnTo>
                  <a:lnTo>
                    <a:pt x="52072" y="78733"/>
                  </a:lnTo>
                  <a:lnTo>
                    <a:pt x="56941" y="89002"/>
                  </a:lnTo>
                  <a:lnTo>
                    <a:pt x="74830" y="106651"/>
                  </a:lnTo>
                  <a:lnTo>
                    <a:pt x="98378" y="116055"/>
                  </a:lnTo>
                  <a:lnTo>
                    <a:pt x="158187" y="130992"/>
                  </a:lnTo>
                  <a:lnTo>
                    <a:pt x="219515" y="148196"/>
                  </a:lnTo>
                  <a:lnTo>
                    <a:pt x="246625" y="164277"/>
                  </a:lnTo>
                  <a:lnTo>
                    <a:pt x="252154" y="172937"/>
                  </a:lnTo>
                  <a:lnTo>
                    <a:pt x="258297" y="195038"/>
                  </a:lnTo>
                  <a:lnTo>
                    <a:pt x="257596" y="205143"/>
                  </a:lnTo>
                  <a:lnTo>
                    <a:pt x="250578" y="222610"/>
                  </a:lnTo>
                  <a:lnTo>
                    <a:pt x="236540" y="235052"/>
                  </a:lnTo>
                  <a:lnTo>
                    <a:pt x="193343" y="252572"/>
                  </a:lnTo>
                  <a:lnTo>
                    <a:pt x="138580" y="258892"/>
                  </a:lnTo>
                  <a:lnTo>
                    <a:pt x="75770" y="263260"/>
                  </a:lnTo>
                  <a:lnTo>
                    <a:pt x="35318" y="268690"/>
                  </a:lnTo>
                  <a:lnTo>
                    <a:pt x="0" y="270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695295" y="1452932"/>
            <a:ext cx="5580105" cy="621183"/>
            <a:chOff x="2695295" y="1452932"/>
            <a:chExt cx="5580105" cy="621183"/>
          </a:xfrm>
        </p:grpSpPr>
        <p:sp>
          <p:nvSpPr>
            <p:cNvPr id="50" name="Freeform 49"/>
            <p:cNvSpPr/>
            <p:nvPr/>
          </p:nvSpPr>
          <p:spPr>
            <a:xfrm>
              <a:off x="2695295" y="1842487"/>
              <a:ext cx="10529" cy="221099"/>
            </a:xfrm>
            <a:custGeom>
              <a:avLst/>
              <a:gdLst/>
              <a:ahLst/>
              <a:cxnLst/>
              <a:rect l="0" t="0" r="0" b="0"/>
              <a:pathLst>
                <a:path w="10529" h="221099">
                  <a:moveTo>
                    <a:pt x="10528" y="0"/>
                  </a:moveTo>
                  <a:lnTo>
                    <a:pt x="4463" y="40857"/>
                  </a:lnTo>
                  <a:lnTo>
                    <a:pt x="8984" y="95201"/>
                  </a:lnTo>
                  <a:lnTo>
                    <a:pt x="10223" y="150996"/>
                  </a:lnTo>
                  <a:lnTo>
                    <a:pt x="9298" y="202398"/>
                  </a:lnTo>
                  <a:lnTo>
                    <a:pt x="7369" y="20863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05823" y="16950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808888" y="1793137"/>
              <a:ext cx="229665" cy="249491"/>
            </a:xfrm>
            <a:custGeom>
              <a:avLst/>
              <a:gdLst/>
              <a:ahLst/>
              <a:cxnLst/>
              <a:rect l="0" t="0" r="0" b="0"/>
              <a:pathLst>
                <a:path w="229665" h="249491">
                  <a:moveTo>
                    <a:pt x="191733" y="7236"/>
                  </a:moveTo>
                  <a:lnTo>
                    <a:pt x="164177" y="0"/>
                  </a:lnTo>
                  <a:lnTo>
                    <a:pt x="111074" y="477"/>
                  </a:lnTo>
                  <a:lnTo>
                    <a:pt x="48097" y="21987"/>
                  </a:lnTo>
                  <a:lnTo>
                    <a:pt x="24950" y="30559"/>
                  </a:lnTo>
                  <a:lnTo>
                    <a:pt x="9203" y="44508"/>
                  </a:lnTo>
                  <a:lnTo>
                    <a:pt x="3366" y="53141"/>
                  </a:lnTo>
                  <a:lnTo>
                    <a:pt x="0" y="72092"/>
                  </a:lnTo>
                  <a:lnTo>
                    <a:pt x="740" y="82059"/>
                  </a:lnTo>
                  <a:lnTo>
                    <a:pt x="7802" y="99372"/>
                  </a:lnTo>
                  <a:lnTo>
                    <a:pt x="12960" y="107264"/>
                  </a:lnTo>
                  <a:lnTo>
                    <a:pt x="21078" y="112526"/>
                  </a:lnTo>
                  <a:lnTo>
                    <a:pt x="54861" y="119931"/>
                  </a:lnTo>
                  <a:lnTo>
                    <a:pt x="108199" y="122433"/>
                  </a:lnTo>
                  <a:lnTo>
                    <a:pt x="163794" y="122928"/>
                  </a:lnTo>
                  <a:lnTo>
                    <a:pt x="185555" y="129234"/>
                  </a:lnTo>
                  <a:lnTo>
                    <a:pt x="218589" y="152347"/>
                  </a:lnTo>
                  <a:lnTo>
                    <a:pt x="227066" y="171945"/>
                  </a:lnTo>
                  <a:lnTo>
                    <a:pt x="229664" y="195083"/>
                  </a:lnTo>
                  <a:lnTo>
                    <a:pt x="226919" y="217066"/>
                  </a:lnTo>
                  <a:lnTo>
                    <a:pt x="221040" y="226671"/>
                  </a:lnTo>
                  <a:lnTo>
                    <a:pt x="202029" y="243583"/>
                  </a:lnTo>
                  <a:lnTo>
                    <a:pt x="191578" y="247858"/>
                  </a:lnTo>
                  <a:lnTo>
                    <a:pt x="170607" y="249490"/>
                  </a:lnTo>
                  <a:lnTo>
                    <a:pt x="114077" y="239835"/>
                  </a:lnTo>
                  <a:lnTo>
                    <a:pt x="65391" y="217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27005" y="1514091"/>
              <a:ext cx="263213" cy="560024"/>
            </a:xfrm>
            <a:custGeom>
              <a:avLst/>
              <a:gdLst/>
              <a:ahLst/>
              <a:cxnLst/>
              <a:rect l="0" t="0" r="0" b="0"/>
              <a:pathLst>
                <a:path w="263213" h="560024">
                  <a:moveTo>
                    <a:pt x="0" y="507380"/>
                  </a:moveTo>
                  <a:lnTo>
                    <a:pt x="11453" y="458449"/>
                  </a:lnTo>
                  <a:lnTo>
                    <a:pt x="21331" y="410604"/>
                  </a:lnTo>
                  <a:lnTo>
                    <a:pt x="29560" y="347624"/>
                  </a:lnTo>
                  <a:lnTo>
                    <a:pt x="38420" y="286614"/>
                  </a:lnTo>
                  <a:lnTo>
                    <a:pt x="42189" y="223729"/>
                  </a:lnTo>
                  <a:lnTo>
                    <a:pt x="49025" y="162462"/>
                  </a:lnTo>
                  <a:lnTo>
                    <a:pt x="55047" y="101773"/>
                  </a:lnTo>
                  <a:lnTo>
                    <a:pt x="57755" y="89576"/>
                  </a:lnTo>
                  <a:lnTo>
                    <a:pt x="59561" y="86125"/>
                  </a:lnTo>
                  <a:lnTo>
                    <a:pt x="60764" y="88503"/>
                  </a:lnTo>
                  <a:lnTo>
                    <a:pt x="74412" y="151459"/>
                  </a:lnTo>
                  <a:lnTo>
                    <a:pt x="87878" y="205968"/>
                  </a:lnTo>
                  <a:lnTo>
                    <a:pt x="103897" y="242208"/>
                  </a:lnTo>
                  <a:lnTo>
                    <a:pt x="111378" y="247541"/>
                  </a:lnTo>
                  <a:lnTo>
                    <a:pt x="119876" y="248756"/>
                  </a:lnTo>
                  <a:lnTo>
                    <a:pt x="129050" y="247226"/>
                  </a:lnTo>
                  <a:lnTo>
                    <a:pt x="145483" y="236168"/>
                  </a:lnTo>
                  <a:lnTo>
                    <a:pt x="160585" y="217216"/>
                  </a:lnTo>
                  <a:lnTo>
                    <a:pt x="189345" y="160508"/>
                  </a:lnTo>
                  <a:lnTo>
                    <a:pt x="216180" y="97060"/>
                  </a:lnTo>
                  <a:lnTo>
                    <a:pt x="234951" y="35254"/>
                  </a:lnTo>
                  <a:lnTo>
                    <a:pt x="245610" y="2503"/>
                  </a:lnTo>
                  <a:lnTo>
                    <a:pt x="247968" y="0"/>
                  </a:lnTo>
                  <a:lnTo>
                    <a:pt x="249540" y="3010"/>
                  </a:lnTo>
                  <a:lnTo>
                    <a:pt x="250116" y="21173"/>
                  </a:lnTo>
                  <a:lnTo>
                    <a:pt x="244075" y="83786"/>
                  </a:lnTo>
                  <a:lnTo>
                    <a:pt x="242535" y="141907"/>
                  </a:lnTo>
                  <a:lnTo>
                    <a:pt x="234995" y="198448"/>
                  </a:lnTo>
                  <a:lnTo>
                    <a:pt x="232292" y="257797"/>
                  </a:lnTo>
                  <a:lnTo>
                    <a:pt x="231758" y="319909"/>
                  </a:lnTo>
                  <a:lnTo>
                    <a:pt x="232823" y="377239"/>
                  </a:lnTo>
                  <a:lnTo>
                    <a:pt x="243085" y="439862"/>
                  </a:lnTo>
                  <a:lnTo>
                    <a:pt x="252959" y="492444"/>
                  </a:lnTo>
                  <a:lnTo>
                    <a:pt x="260174" y="531421"/>
                  </a:lnTo>
                  <a:lnTo>
                    <a:pt x="263212" y="5600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663917" y="1794783"/>
              <a:ext cx="200160" cy="247746"/>
            </a:xfrm>
            <a:custGeom>
              <a:avLst/>
              <a:gdLst/>
              <a:ahLst/>
              <a:cxnLst/>
              <a:rect l="0" t="0" r="0" b="0"/>
              <a:pathLst>
                <a:path w="200160" h="247746">
                  <a:moveTo>
                    <a:pt x="157927" y="5590"/>
                  </a:moveTo>
                  <a:lnTo>
                    <a:pt x="141160" y="0"/>
                  </a:lnTo>
                  <a:lnTo>
                    <a:pt x="102786" y="2114"/>
                  </a:lnTo>
                  <a:lnTo>
                    <a:pt x="43171" y="24918"/>
                  </a:lnTo>
                  <a:lnTo>
                    <a:pt x="32290" y="29004"/>
                  </a:lnTo>
                  <a:lnTo>
                    <a:pt x="17081" y="42902"/>
                  </a:lnTo>
                  <a:lnTo>
                    <a:pt x="11387" y="51521"/>
                  </a:lnTo>
                  <a:lnTo>
                    <a:pt x="8180" y="70457"/>
                  </a:lnTo>
                  <a:lnTo>
                    <a:pt x="8963" y="80420"/>
                  </a:lnTo>
                  <a:lnTo>
                    <a:pt x="19191" y="97729"/>
                  </a:lnTo>
                  <a:lnTo>
                    <a:pt x="26832" y="105621"/>
                  </a:lnTo>
                  <a:lnTo>
                    <a:pt x="47800" y="114389"/>
                  </a:lnTo>
                  <a:lnTo>
                    <a:pt x="99389" y="125607"/>
                  </a:lnTo>
                  <a:lnTo>
                    <a:pt x="157151" y="145671"/>
                  </a:lnTo>
                  <a:lnTo>
                    <a:pt x="194299" y="171170"/>
                  </a:lnTo>
                  <a:lnTo>
                    <a:pt x="198553" y="179148"/>
                  </a:lnTo>
                  <a:lnTo>
                    <a:pt x="200159" y="197370"/>
                  </a:lnTo>
                  <a:lnTo>
                    <a:pt x="195441" y="205973"/>
                  </a:lnTo>
                  <a:lnTo>
                    <a:pt x="177719" y="221771"/>
                  </a:lnTo>
                  <a:lnTo>
                    <a:pt x="141435" y="238229"/>
                  </a:lnTo>
                  <a:lnTo>
                    <a:pt x="87252" y="245865"/>
                  </a:lnTo>
                  <a:lnTo>
                    <a:pt x="34609" y="247374"/>
                  </a:lnTo>
                  <a:lnTo>
                    <a:pt x="0" y="2477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969243" y="2021471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98357" y="1551388"/>
              <a:ext cx="361963" cy="436751"/>
            </a:xfrm>
            <a:custGeom>
              <a:avLst/>
              <a:gdLst/>
              <a:ahLst/>
              <a:cxnLst/>
              <a:rect l="0" t="0" r="0" b="0"/>
              <a:pathLst>
                <a:path w="361963" h="436751">
                  <a:moveTo>
                    <a:pt x="302596" y="38415"/>
                  </a:moveTo>
                  <a:lnTo>
                    <a:pt x="247551" y="4838"/>
                  </a:lnTo>
                  <a:lnTo>
                    <a:pt x="210767" y="0"/>
                  </a:lnTo>
                  <a:lnTo>
                    <a:pt x="160065" y="8253"/>
                  </a:lnTo>
                  <a:lnTo>
                    <a:pt x="129284" y="16821"/>
                  </a:lnTo>
                  <a:lnTo>
                    <a:pt x="68394" y="55198"/>
                  </a:lnTo>
                  <a:lnTo>
                    <a:pt x="22226" y="103598"/>
                  </a:lnTo>
                  <a:lnTo>
                    <a:pt x="6484" y="139357"/>
                  </a:lnTo>
                  <a:lnTo>
                    <a:pt x="0" y="179587"/>
                  </a:lnTo>
                  <a:lnTo>
                    <a:pt x="2599" y="189852"/>
                  </a:lnTo>
                  <a:lnTo>
                    <a:pt x="7841" y="197864"/>
                  </a:lnTo>
                  <a:lnTo>
                    <a:pt x="14846" y="204376"/>
                  </a:lnTo>
                  <a:lnTo>
                    <a:pt x="38227" y="211611"/>
                  </a:lnTo>
                  <a:lnTo>
                    <a:pt x="87394" y="215684"/>
                  </a:lnTo>
                  <a:lnTo>
                    <a:pt x="143296" y="216891"/>
                  </a:lnTo>
                  <a:lnTo>
                    <a:pt x="193785" y="220368"/>
                  </a:lnTo>
                  <a:lnTo>
                    <a:pt x="252767" y="237613"/>
                  </a:lnTo>
                  <a:lnTo>
                    <a:pt x="315228" y="270393"/>
                  </a:lnTo>
                  <a:lnTo>
                    <a:pt x="328565" y="277295"/>
                  </a:lnTo>
                  <a:lnTo>
                    <a:pt x="346503" y="297442"/>
                  </a:lnTo>
                  <a:lnTo>
                    <a:pt x="357205" y="321994"/>
                  </a:lnTo>
                  <a:lnTo>
                    <a:pt x="361962" y="348503"/>
                  </a:lnTo>
                  <a:lnTo>
                    <a:pt x="354717" y="372764"/>
                  </a:lnTo>
                  <a:lnTo>
                    <a:pt x="339799" y="394075"/>
                  </a:lnTo>
                  <a:lnTo>
                    <a:pt x="311670" y="418056"/>
                  </a:lnTo>
                  <a:lnTo>
                    <a:pt x="291421" y="428633"/>
                  </a:lnTo>
                  <a:lnTo>
                    <a:pt x="240250" y="436549"/>
                  </a:lnTo>
                  <a:lnTo>
                    <a:pt x="191966" y="436750"/>
                  </a:lnTo>
                  <a:lnTo>
                    <a:pt x="141785" y="429921"/>
                  </a:lnTo>
                  <a:lnTo>
                    <a:pt x="91673" y="420252"/>
                  </a:lnTo>
                  <a:lnTo>
                    <a:pt x="70969" y="41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29490" y="1863544"/>
              <a:ext cx="147899" cy="174186"/>
            </a:xfrm>
            <a:custGeom>
              <a:avLst/>
              <a:gdLst/>
              <a:ahLst/>
              <a:cxnLst/>
              <a:rect l="0" t="0" r="0" b="0"/>
              <a:pathLst>
                <a:path w="147899" h="174186">
                  <a:moveTo>
                    <a:pt x="8333" y="21057"/>
                  </a:moveTo>
                  <a:lnTo>
                    <a:pt x="0" y="58534"/>
                  </a:lnTo>
                  <a:lnTo>
                    <a:pt x="1575" y="93382"/>
                  </a:lnTo>
                  <a:lnTo>
                    <a:pt x="12587" y="136599"/>
                  </a:lnTo>
                  <a:lnTo>
                    <a:pt x="28182" y="162786"/>
                  </a:lnTo>
                  <a:lnTo>
                    <a:pt x="36773" y="168185"/>
                  </a:lnTo>
                  <a:lnTo>
                    <a:pt x="58798" y="174185"/>
                  </a:lnTo>
                  <a:lnTo>
                    <a:pt x="81065" y="170612"/>
                  </a:lnTo>
                  <a:lnTo>
                    <a:pt x="101490" y="160055"/>
                  </a:lnTo>
                  <a:lnTo>
                    <a:pt x="118366" y="143665"/>
                  </a:lnTo>
                  <a:lnTo>
                    <a:pt x="135432" y="114707"/>
                  </a:lnTo>
                  <a:lnTo>
                    <a:pt x="147898" y="78311"/>
                  </a:lnTo>
                  <a:lnTo>
                    <a:pt x="146367" y="19570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90636" y="1579274"/>
              <a:ext cx="20930" cy="421141"/>
            </a:xfrm>
            <a:custGeom>
              <a:avLst/>
              <a:gdLst/>
              <a:ahLst/>
              <a:cxnLst/>
              <a:rect l="0" t="0" r="0" b="0"/>
              <a:pathLst>
                <a:path w="20930" h="421141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1067" y="196515"/>
                  </a:lnTo>
                  <a:lnTo>
                    <a:pt x="8210" y="252681"/>
                  </a:lnTo>
                  <a:lnTo>
                    <a:pt x="9751" y="301036"/>
                  </a:lnTo>
                  <a:lnTo>
                    <a:pt x="10208" y="353578"/>
                  </a:lnTo>
                  <a:lnTo>
                    <a:pt x="13463" y="392543"/>
                  </a:lnTo>
                  <a:lnTo>
                    <a:pt x="2092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22052" y="1737202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48062" y="8333"/>
                  </a:lnTo>
                  <a:lnTo>
                    <a:pt x="195552" y="9878"/>
                  </a:lnTo>
                  <a:lnTo>
                    <a:pt x="144899" y="13455"/>
                  </a:lnTo>
                  <a:lnTo>
                    <a:pt x="95185" y="18804"/>
                  </a:lnTo>
                  <a:lnTo>
                    <a:pt x="41071" y="203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85306" y="1600331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10528" y="0"/>
                  </a:moveTo>
                  <a:lnTo>
                    <a:pt x="7408" y="59358"/>
                  </a:lnTo>
                  <a:lnTo>
                    <a:pt x="1463" y="115710"/>
                  </a:lnTo>
                  <a:lnTo>
                    <a:pt x="289" y="174762"/>
                  </a:lnTo>
                  <a:lnTo>
                    <a:pt x="57" y="231486"/>
                  </a:lnTo>
                  <a:lnTo>
                    <a:pt x="11" y="287751"/>
                  </a:lnTo>
                  <a:lnTo>
                    <a:pt x="3" y="341063"/>
                  </a:lnTo>
                  <a:lnTo>
                    <a:pt x="0" y="395724"/>
                  </a:lnTo>
                  <a:lnTo>
                    <a:pt x="0" y="42505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16850" y="1758259"/>
              <a:ext cx="273741" cy="42115"/>
            </a:xfrm>
            <a:custGeom>
              <a:avLst/>
              <a:gdLst/>
              <a:ahLst/>
              <a:cxnLst/>
              <a:rect l="0" t="0" r="0" b="0"/>
              <a:pathLst>
                <a:path w="273741" h="42115">
                  <a:moveTo>
                    <a:pt x="273740" y="0"/>
                  </a:moveTo>
                  <a:lnTo>
                    <a:pt x="231049" y="3119"/>
                  </a:lnTo>
                  <a:lnTo>
                    <a:pt x="172631" y="14654"/>
                  </a:lnTo>
                  <a:lnTo>
                    <a:pt x="119520" y="24749"/>
                  </a:lnTo>
                  <a:lnTo>
                    <a:pt x="66739" y="29559"/>
                  </a:lnTo>
                  <a:lnTo>
                    <a:pt x="11214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76932" y="1831958"/>
              <a:ext cx="149212" cy="223487"/>
            </a:xfrm>
            <a:custGeom>
              <a:avLst/>
              <a:gdLst/>
              <a:ahLst/>
              <a:cxnLst/>
              <a:rect l="0" t="0" r="0" b="0"/>
              <a:pathLst>
                <a:path w="149212" h="223487">
                  <a:moveTo>
                    <a:pt x="108415" y="42114"/>
                  </a:moveTo>
                  <a:lnTo>
                    <a:pt x="97236" y="30936"/>
                  </a:lnTo>
                  <a:lnTo>
                    <a:pt x="90434" y="28813"/>
                  </a:lnTo>
                  <a:lnTo>
                    <a:pt x="73517" y="29573"/>
                  </a:lnTo>
                  <a:lnTo>
                    <a:pt x="44263" y="42168"/>
                  </a:lnTo>
                  <a:lnTo>
                    <a:pt x="18957" y="66307"/>
                  </a:lnTo>
                  <a:lnTo>
                    <a:pt x="2230" y="95686"/>
                  </a:lnTo>
                  <a:lnTo>
                    <a:pt x="0" y="119346"/>
                  </a:lnTo>
                  <a:lnTo>
                    <a:pt x="8101" y="167074"/>
                  </a:lnTo>
                  <a:lnTo>
                    <a:pt x="23190" y="199632"/>
                  </a:lnTo>
                  <a:lnTo>
                    <a:pt x="38952" y="214677"/>
                  </a:lnTo>
                  <a:lnTo>
                    <a:pt x="48068" y="220327"/>
                  </a:lnTo>
                  <a:lnTo>
                    <a:pt x="70676" y="223486"/>
                  </a:lnTo>
                  <a:lnTo>
                    <a:pt x="93982" y="219820"/>
                  </a:lnTo>
                  <a:lnTo>
                    <a:pt x="112139" y="210392"/>
                  </a:lnTo>
                  <a:lnTo>
                    <a:pt x="135514" y="186341"/>
                  </a:lnTo>
                  <a:lnTo>
                    <a:pt x="143856" y="163927"/>
                  </a:lnTo>
                  <a:lnTo>
                    <a:pt x="149211" y="105820"/>
                  </a:lnTo>
                  <a:lnTo>
                    <a:pt x="144549" y="66449"/>
                  </a:lnTo>
                  <a:lnTo>
                    <a:pt x="135783" y="46691"/>
                  </a:lnTo>
                  <a:lnTo>
                    <a:pt x="111091" y="14942"/>
                  </a:lnTo>
                  <a:lnTo>
                    <a:pt x="100635" y="6641"/>
                  </a:lnTo>
                  <a:lnTo>
                    <a:pt x="873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571026" y="1811515"/>
              <a:ext cx="167006" cy="245388"/>
            </a:xfrm>
            <a:custGeom>
              <a:avLst/>
              <a:gdLst/>
              <a:ahLst/>
              <a:cxnLst/>
              <a:rect l="0" t="0" r="0" b="0"/>
              <a:pathLst>
                <a:path w="167006" h="245388">
                  <a:moveTo>
                    <a:pt x="19606" y="94143"/>
                  </a:moveTo>
                  <a:lnTo>
                    <a:pt x="34260" y="149284"/>
                  </a:lnTo>
                  <a:lnTo>
                    <a:pt x="45464" y="212313"/>
                  </a:lnTo>
                  <a:lnTo>
                    <a:pt x="43576" y="237910"/>
                  </a:lnTo>
                  <a:lnTo>
                    <a:pt x="40265" y="243800"/>
                  </a:lnTo>
                  <a:lnTo>
                    <a:pt x="35718" y="245387"/>
                  </a:lnTo>
                  <a:lnTo>
                    <a:pt x="30348" y="244105"/>
                  </a:lnTo>
                  <a:lnTo>
                    <a:pt x="25597" y="238571"/>
                  </a:lnTo>
                  <a:lnTo>
                    <a:pt x="5895" y="183150"/>
                  </a:lnTo>
                  <a:lnTo>
                    <a:pt x="0" y="120390"/>
                  </a:lnTo>
                  <a:lnTo>
                    <a:pt x="149" y="70204"/>
                  </a:lnTo>
                  <a:lnTo>
                    <a:pt x="8252" y="27518"/>
                  </a:lnTo>
                  <a:lnTo>
                    <a:pt x="18849" y="7600"/>
                  </a:lnTo>
                  <a:lnTo>
                    <a:pt x="27290" y="2522"/>
                  </a:lnTo>
                  <a:lnTo>
                    <a:pt x="49148" y="0"/>
                  </a:lnTo>
                  <a:lnTo>
                    <a:pt x="71340" y="5898"/>
                  </a:lnTo>
                  <a:lnTo>
                    <a:pt x="91732" y="17488"/>
                  </a:lnTo>
                  <a:lnTo>
                    <a:pt x="108594" y="34338"/>
                  </a:lnTo>
                  <a:lnTo>
                    <a:pt x="137313" y="89392"/>
                  </a:lnTo>
                  <a:lnTo>
                    <a:pt x="155463" y="146540"/>
                  </a:lnTo>
                  <a:lnTo>
                    <a:pt x="164725" y="202888"/>
                  </a:lnTo>
                  <a:lnTo>
                    <a:pt x="167005" y="2310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53803" y="1579274"/>
              <a:ext cx="52643" cy="73701"/>
            </a:xfrm>
            <a:custGeom>
              <a:avLst/>
              <a:gdLst/>
              <a:ahLst/>
              <a:cxnLst/>
              <a:rect l="0" t="0" r="0" b="0"/>
              <a:pathLst>
                <a:path w="52643" h="73701">
                  <a:moveTo>
                    <a:pt x="0" y="0"/>
                  </a:moveTo>
                  <a:lnTo>
                    <a:pt x="39542" y="57753"/>
                  </a:lnTo>
                  <a:lnTo>
                    <a:pt x="52642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11730" y="1758259"/>
              <a:ext cx="182271" cy="248997"/>
            </a:xfrm>
            <a:custGeom>
              <a:avLst/>
              <a:gdLst/>
              <a:ahLst/>
              <a:cxnLst/>
              <a:rect l="0" t="0" r="0" b="0"/>
              <a:pathLst>
                <a:path w="182271" h="248997">
                  <a:moveTo>
                    <a:pt x="136870" y="0"/>
                  </a:moveTo>
                  <a:lnTo>
                    <a:pt x="78253" y="5589"/>
                  </a:lnTo>
                  <a:lnTo>
                    <a:pt x="33655" y="19128"/>
                  </a:lnTo>
                  <a:lnTo>
                    <a:pt x="16518" y="30338"/>
                  </a:lnTo>
                  <a:lnTo>
                    <a:pt x="12181" y="37773"/>
                  </a:lnTo>
                  <a:lnTo>
                    <a:pt x="10483" y="55392"/>
                  </a:lnTo>
                  <a:lnTo>
                    <a:pt x="14008" y="62664"/>
                  </a:lnTo>
                  <a:lnTo>
                    <a:pt x="27283" y="73864"/>
                  </a:lnTo>
                  <a:lnTo>
                    <a:pt x="84775" y="103561"/>
                  </a:lnTo>
                  <a:lnTo>
                    <a:pt x="141857" y="134981"/>
                  </a:lnTo>
                  <a:lnTo>
                    <a:pt x="164344" y="154898"/>
                  </a:lnTo>
                  <a:lnTo>
                    <a:pt x="180236" y="181206"/>
                  </a:lnTo>
                  <a:lnTo>
                    <a:pt x="182270" y="204148"/>
                  </a:lnTo>
                  <a:lnTo>
                    <a:pt x="181175" y="216817"/>
                  </a:lnTo>
                  <a:lnTo>
                    <a:pt x="175765" y="226433"/>
                  </a:lnTo>
                  <a:lnTo>
                    <a:pt x="157276" y="240237"/>
                  </a:lnTo>
                  <a:lnTo>
                    <a:pt x="120560" y="248996"/>
                  </a:lnTo>
                  <a:lnTo>
                    <a:pt x="60166" y="24355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89827" y="1736858"/>
              <a:ext cx="258899" cy="272091"/>
            </a:xfrm>
            <a:custGeom>
              <a:avLst/>
              <a:gdLst/>
              <a:ahLst/>
              <a:cxnLst/>
              <a:rect l="0" t="0" r="0" b="0"/>
              <a:pathLst>
                <a:path w="258899" h="272091">
                  <a:moveTo>
                    <a:pt x="174670" y="168800"/>
                  </a:moveTo>
                  <a:lnTo>
                    <a:pt x="174670" y="114655"/>
                  </a:lnTo>
                  <a:lnTo>
                    <a:pt x="172330" y="87413"/>
                  </a:lnTo>
                  <a:lnTo>
                    <a:pt x="156689" y="46939"/>
                  </a:lnTo>
                  <a:lnTo>
                    <a:pt x="139772" y="23392"/>
                  </a:lnTo>
                  <a:lnTo>
                    <a:pt x="110518" y="1584"/>
                  </a:lnTo>
                  <a:lnTo>
                    <a:pt x="100316" y="0"/>
                  </a:lnTo>
                  <a:lnTo>
                    <a:pt x="79622" y="4481"/>
                  </a:lnTo>
                  <a:lnTo>
                    <a:pt x="38912" y="26420"/>
                  </a:lnTo>
                  <a:lnTo>
                    <a:pt x="22306" y="39619"/>
                  </a:lnTo>
                  <a:lnTo>
                    <a:pt x="10246" y="65763"/>
                  </a:lnTo>
                  <a:lnTo>
                    <a:pt x="0" y="116823"/>
                  </a:lnTo>
                  <a:lnTo>
                    <a:pt x="84" y="165877"/>
                  </a:lnTo>
                  <a:lnTo>
                    <a:pt x="10636" y="210048"/>
                  </a:lnTo>
                  <a:lnTo>
                    <a:pt x="23387" y="236265"/>
                  </a:lnTo>
                  <a:lnTo>
                    <a:pt x="40752" y="255716"/>
                  </a:lnTo>
                  <a:lnTo>
                    <a:pt x="50296" y="260669"/>
                  </a:lnTo>
                  <a:lnTo>
                    <a:pt x="70260" y="263053"/>
                  </a:lnTo>
                  <a:lnTo>
                    <a:pt x="87711" y="257093"/>
                  </a:lnTo>
                  <a:lnTo>
                    <a:pt x="117978" y="234204"/>
                  </a:lnTo>
                  <a:lnTo>
                    <a:pt x="133825" y="202867"/>
                  </a:lnTo>
                  <a:lnTo>
                    <a:pt x="148491" y="157591"/>
                  </a:lnTo>
                  <a:lnTo>
                    <a:pt x="152095" y="127784"/>
                  </a:lnTo>
                  <a:lnTo>
                    <a:pt x="152939" y="135753"/>
                  </a:lnTo>
                  <a:lnTo>
                    <a:pt x="155819" y="186232"/>
                  </a:lnTo>
                  <a:lnTo>
                    <a:pt x="170384" y="226087"/>
                  </a:lnTo>
                  <a:lnTo>
                    <a:pt x="190688" y="253754"/>
                  </a:lnTo>
                  <a:lnTo>
                    <a:pt x="208695" y="269338"/>
                  </a:lnTo>
                  <a:lnTo>
                    <a:pt x="218411" y="272090"/>
                  </a:lnTo>
                  <a:lnTo>
                    <a:pt x="258898" y="263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06766" y="1719437"/>
              <a:ext cx="190445" cy="257049"/>
            </a:xfrm>
            <a:custGeom>
              <a:avLst/>
              <a:gdLst/>
              <a:ahLst/>
              <a:cxnLst/>
              <a:rect l="0" t="0" r="0" b="0"/>
              <a:pathLst>
                <a:path w="190445" h="257049">
                  <a:moveTo>
                    <a:pt x="178829" y="7236"/>
                  </a:moveTo>
                  <a:lnTo>
                    <a:pt x="151274" y="0"/>
                  </a:lnTo>
                  <a:lnTo>
                    <a:pt x="91931" y="477"/>
                  </a:lnTo>
                  <a:lnTo>
                    <a:pt x="35063" y="11490"/>
                  </a:lnTo>
                  <a:lnTo>
                    <a:pt x="6510" y="27084"/>
                  </a:lnTo>
                  <a:lnTo>
                    <a:pt x="1949" y="34506"/>
                  </a:lnTo>
                  <a:lnTo>
                    <a:pt x="0" y="52111"/>
                  </a:lnTo>
                  <a:lnTo>
                    <a:pt x="3458" y="60550"/>
                  </a:lnTo>
                  <a:lnTo>
                    <a:pt x="16659" y="76165"/>
                  </a:lnTo>
                  <a:lnTo>
                    <a:pt x="37344" y="84664"/>
                  </a:lnTo>
                  <a:lnTo>
                    <a:pt x="93993" y="98974"/>
                  </a:lnTo>
                  <a:lnTo>
                    <a:pt x="124837" y="110327"/>
                  </a:lnTo>
                  <a:lnTo>
                    <a:pt x="149313" y="129158"/>
                  </a:lnTo>
                  <a:lnTo>
                    <a:pt x="185659" y="176497"/>
                  </a:lnTo>
                  <a:lnTo>
                    <a:pt x="190444" y="197107"/>
                  </a:lnTo>
                  <a:lnTo>
                    <a:pt x="190082" y="207516"/>
                  </a:lnTo>
                  <a:lnTo>
                    <a:pt x="183441" y="225321"/>
                  </a:lnTo>
                  <a:lnTo>
                    <a:pt x="178394" y="233344"/>
                  </a:lnTo>
                  <a:lnTo>
                    <a:pt x="163428" y="245379"/>
                  </a:lnTo>
                  <a:lnTo>
                    <a:pt x="154524" y="250226"/>
                  </a:lnTo>
                  <a:lnTo>
                    <a:pt x="114046" y="257048"/>
                  </a:lnTo>
                  <a:lnTo>
                    <a:pt x="58711" y="250947"/>
                  </a:lnTo>
                  <a:lnTo>
                    <a:pt x="20903" y="238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53661" y="1705616"/>
              <a:ext cx="216826" cy="261818"/>
            </a:xfrm>
            <a:custGeom>
              <a:avLst/>
              <a:gdLst/>
              <a:ahLst/>
              <a:cxnLst/>
              <a:rect l="0" t="0" r="0" b="0"/>
              <a:pathLst>
                <a:path w="216826" h="261818">
                  <a:moveTo>
                    <a:pt x="131976" y="0"/>
                  </a:moveTo>
                  <a:lnTo>
                    <a:pt x="73359" y="14654"/>
                  </a:lnTo>
                  <a:lnTo>
                    <a:pt x="28761" y="29368"/>
                  </a:lnTo>
                  <a:lnTo>
                    <a:pt x="11623" y="40738"/>
                  </a:lnTo>
                  <a:lnTo>
                    <a:pt x="6117" y="49386"/>
                  </a:lnTo>
                  <a:lnTo>
                    <a:pt x="0" y="71472"/>
                  </a:lnTo>
                  <a:lnTo>
                    <a:pt x="1878" y="81573"/>
                  </a:lnTo>
                  <a:lnTo>
                    <a:pt x="13324" y="99036"/>
                  </a:lnTo>
                  <a:lnTo>
                    <a:pt x="33228" y="108357"/>
                  </a:lnTo>
                  <a:lnTo>
                    <a:pt x="84134" y="119930"/>
                  </a:lnTo>
                  <a:lnTo>
                    <a:pt x="138080" y="140717"/>
                  </a:lnTo>
                  <a:lnTo>
                    <a:pt x="194564" y="166608"/>
                  </a:lnTo>
                  <a:lnTo>
                    <a:pt x="209706" y="182843"/>
                  </a:lnTo>
                  <a:lnTo>
                    <a:pt x="215381" y="192085"/>
                  </a:lnTo>
                  <a:lnTo>
                    <a:pt x="216825" y="201756"/>
                  </a:lnTo>
                  <a:lnTo>
                    <a:pt x="212191" y="221861"/>
                  </a:lnTo>
                  <a:lnTo>
                    <a:pt x="199213" y="239375"/>
                  </a:lnTo>
                  <a:lnTo>
                    <a:pt x="190839" y="247321"/>
                  </a:lnTo>
                  <a:lnTo>
                    <a:pt x="169056" y="256149"/>
                  </a:lnTo>
                  <a:lnTo>
                    <a:pt x="111355" y="261817"/>
                  </a:lnTo>
                  <a:lnTo>
                    <a:pt x="53207" y="261767"/>
                  </a:lnTo>
                  <a:lnTo>
                    <a:pt x="563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54093" y="1789844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20" y="155214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33036" y="16003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49245" y="1710079"/>
              <a:ext cx="223119" cy="289648"/>
            </a:xfrm>
            <a:custGeom>
              <a:avLst/>
              <a:gdLst/>
              <a:ahLst/>
              <a:cxnLst/>
              <a:rect l="0" t="0" r="0" b="0"/>
              <a:pathLst>
                <a:path w="223119" h="289648">
                  <a:moveTo>
                    <a:pt x="168061" y="6066"/>
                  </a:moveTo>
                  <a:lnTo>
                    <a:pt x="135609" y="0"/>
                  </a:lnTo>
                  <a:lnTo>
                    <a:pt x="78130" y="10625"/>
                  </a:lnTo>
                  <a:lnTo>
                    <a:pt x="26077" y="32226"/>
                  </a:lnTo>
                  <a:lnTo>
                    <a:pt x="7081" y="45378"/>
                  </a:lnTo>
                  <a:lnTo>
                    <a:pt x="2249" y="53331"/>
                  </a:lnTo>
                  <a:lnTo>
                    <a:pt x="0" y="71526"/>
                  </a:lnTo>
                  <a:lnTo>
                    <a:pt x="3378" y="78952"/>
                  </a:lnTo>
                  <a:lnTo>
                    <a:pt x="16489" y="90322"/>
                  </a:lnTo>
                  <a:lnTo>
                    <a:pt x="54780" y="103300"/>
                  </a:lnTo>
                  <a:lnTo>
                    <a:pt x="110545" y="112100"/>
                  </a:lnTo>
                  <a:lnTo>
                    <a:pt x="167419" y="140450"/>
                  </a:lnTo>
                  <a:lnTo>
                    <a:pt x="199456" y="166376"/>
                  </a:lnTo>
                  <a:lnTo>
                    <a:pt x="219997" y="196285"/>
                  </a:lnTo>
                  <a:lnTo>
                    <a:pt x="223118" y="220069"/>
                  </a:lnTo>
                  <a:lnTo>
                    <a:pt x="219437" y="243898"/>
                  </a:lnTo>
                  <a:lnTo>
                    <a:pt x="204210" y="270467"/>
                  </a:lnTo>
                  <a:lnTo>
                    <a:pt x="191535" y="285794"/>
                  </a:lnTo>
                  <a:lnTo>
                    <a:pt x="182540" y="289647"/>
                  </a:lnTo>
                  <a:lnTo>
                    <a:pt x="145184" y="289481"/>
                  </a:lnTo>
                  <a:lnTo>
                    <a:pt x="94212" y="282023"/>
                  </a:lnTo>
                  <a:lnTo>
                    <a:pt x="32556" y="265598"/>
                  </a:lnTo>
                  <a:lnTo>
                    <a:pt x="10133" y="258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57022" y="1452932"/>
              <a:ext cx="28740" cy="600126"/>
            </a:xfrm>
            <a:custGeom>
              <a:avLst/>
              <a:gdLst/>
              <a:ahLst/>
              <a:cxnLst/>
              <a:rect l="0" t="0" r="0" b="0"/>
              <a:pathLst>
                <a:path w="28740" h="600126">
                  <a:moveTo>
                    <a:pt x="18211" y="0"/>
                  </a:moveTo>
                  <a:lnTo>
                    <a:pt x="6758" y="52051"/>
                  </a:lnTo>
                  <a:lnTo>
                    <a:pt x="0" y="105110"/>
                  </a:lnTo>
                  <a:lnTo>
                    <a:pt x="1117" y="157876"/>
                  </a:lnTo>
                  <a:lnTo>
                    <a:pt x="5737" y="210555"/>
                  </a:lnTo>
                  <a:lnTo>
                    <a:pt x="7106" y="260089"/>
                  </a:lnTo>
                  <a:lnTo>
                    <a:pt x="7511" y="307521"/>
                  </a:lnTo>
                  <a:lnTo>
                    <a:pt x="10751" y="358619"/>
                  </a:lnTo>
                  <a:lnTo>
                    <a:pt x="16000" y="410804"/>
                  </a:lnTo>
                  <a:lnTo>
                    <a:pt x="20676" y="469550"/>
                  </a:lnTo>
                  <a:lnTo>
                    <a:pt x="26350" y="532580"/>
                  </a:lnTo>
                  <a:lnTo>
                    <a:pt x="28031" y="575822"/>
                  </a:lnTo>
                  <a:lnTo>
                    <a:pt x="28739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254134" y="1631917"/>
              <a:ext cx="389556" cy="21058"/>
            </a:xfrm>
            <a:custGeom>
              <a:avLst/>
              <a:gdLst/>
              <a:ahLst/>
              <a:cxnLst/>
              <a:rect l="0" t="0" r="0" b="0"/>
              <a:pathLst>
                <a:path w="389556" h="21058">
                  <a:moveTo>
                    <a:pt x="389555" y="21057"/>
                  </a:moveTo>
                  <a:lnTo>
                    <a:pt x="361998" y="13821"/>
                  </a:lnTo>
                  <a:lnTo>
                    <a:pt x="299537" y="11179"/>
                  </a:lnTo>
                  <a:lnTo>
                    <a:pt x="246680" y="7601"/>
                  </a:lnTo>
                  <a:lnTo>
                    <a:pt x="186897" y="1501"/>
                  </a:lnTo>
                  <a:lnTo>
                    <a:pt x="126519" y="296"/>
                  </a:lnTo>
                  <a:lnTo>
                    <a:pt x="66084" y="88"/>
                  </a:lnTo>
                  <a:lnTo>
                    <a:pt x="14440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61178" y="1753103"/>
              <a:ext cx="240439" cy="320592"/>
            </a:xfrm>
            <a:custGeom>
              <a:avLst/>
              <a:gdLst/>
              <a:ahLst/>
              <a:cxnLst/>
              <a:rect l="0" t="0" r="0" b="0"/>
              <a:pathLst>
                <a:path w="240439" h="320592">
                  <a:moveTo>
                    <a:pt x="145682" y="184140"/>
                  </a:moveTo>
                  <a:lnTo>
                    <a:pt x="145682" y="125523"/>
                  </a:lnTo>
                  <a:lnTo>
                    <a:pt x="136107" y="71349"/>
                  </a:lnTo>
                  <a:lnTo>
                    <a:pt x="112899" y="21827"/>
                  </a:lnTo>
                  <a:lnTo>
                    <a:pt x="106279" y="12760"/>
                  </a:lnTo>
                  <a:lnTo>
                    <a:pt x="97187" y="6716"/>
                  </a:lnTo>
                  <a:lnTo>
                    <a:pt x="74606" y="0"/>
                  </a:lnTo>
                  <a:lnTo>
                    <a:pt x="64372" y="1719"/>
                  </a:lnTo>
                  <a:lnTo>
                    <a:pt x="46763" y="12987"/>
                  </a:lnTo>
                  <a:lnTo>
                    <a:pt x="17564" y="63288"/>
                  </a:lnTo>
                  <a:lnTo>
                    <a:pt x="4516" y="101929"/>
                  </a:lnTo>
                  <a:lnTo>
                    <a:pt x="130" y="156272"/>
                  </a:lnTo>
                  <a:lnTo>
                    <a:pt x="0" y="213318"/>
                  </a:lnTo>
                  <a:lnTo>
                    <a:pt x="8020" y="255176"/>
                  </a:lnTo>
                  <a:lnTo>
                    <a:pt x="31098" y="304410"/>
                  </a:lnTo>
                  <a:lnTo>
                    <a:pt x="37707" y="313453"/>
                  </a:lnTo>
                  <a:lnTo>
                    <a:pt x="46793" y="318312"/>
                  </a:lnTo>
                  <a:lnTo>
                    <a:pt x="69366" y="320591"/>
                  </a:lnTo>
                  <a:lnTo>
                    <a:pt x="80767" y="316052"/>
                  </a:lnTo>
                  <a:lnTo>
                    <a:pt x="102793" y="298529"/>
                  </a:lnTo>
                  <a:lnTo>
                    <a:pt x="129335" y="256768"/>
                  </a:lnTo>
                  <a:lnTo>
                    <a:pt x="140838" y="207349"/>
                  </a:lnTo>
                  <a:lnTo>
                    <a:pt x="144726" y="157182"/>
                  </a:lnTo>
                  <a:lnTo>
                    <a:pt x="155173" y="214625"/>
                  </a:lnTo>
                  <a:lnTo>
                    <a:pt x="185074" y="277134"/>
                  </a:lnTo>
                  <a:lnTo>
                    <a:pt x="201794" y="292931"/>
                  </a:lnTo>
                  <a:lnTo>
                    <a:pt x="224699" y="305282"/>
                  </a:lnTo>
                  <a:lnTo>
                    <a:pt x="240438" y="310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93283" y="1822281"/>
              <a:ext cx="181233" cy="251834"/>
            </a:xfrm>
            <a:custGeom>
              <a:avLst/>
              <a:gdLst/>
              <a:ahLst/>
              <a:cxnLst/>
              <a:rect l="0" t="0" r="0" b="0"/>
              <a:pathLst>
                <a:path w="181233" h="251834">
                  <a:moveTo>
                    <a:pt x="8333" y="41263"/>
                  </a:moveTo>
                  <a:lnTo>
                    <a:pt x="0" y="78741"/>
                  </a:lnTo>
                  <a:lnTo>
                    <a:pt x="1575" y="113589"/>
                  </a:lnTo>
                  <a:lnTo>
                    <a:pt x="12587" y="167983"/>
                  </a:lnTo>
                  <a:lnTo>
                    <a:pt x="22592" y="212301"/>
                  </a:lnTo>
                  <a:lnTo>
                    <a:pt x="24858" y="216119"/>
                  </a:lnTo>
                  <a:lnTo>
                    <a:pt x="26369" y="212816"/>
                  </a:lnTo>
                  <a:lnTo>
                    <a:pt x="26877" y="193548"/>
                  </a:lnTo>
                  <a:lnTo>
                    <a:pt x="17672" y="139757"/>
                  </a:lnTo>
                  <a:lnTo>
                    <a:pt x="10178" y="89054"/>
                  </a:lnTo>
                  <a:lnTo>
                    <a:pt x="11038" y="29083"/>
                  </a:lnTo>
                  <a:lnTo>
                    <a:pt x="19674" y="8163"/>
                  </a:lnTo>
                  <a:lnTo>
                    <a:pt x="27592" y="2819"/>
                  </a:lnTo>
                  <a:lnTo>
                    <a:pt x="48868" y="0"/>
                  </a:lnTo>
                  <a:lnTo>
                    <a:pt x="67683" y="5766"/>
                  </a:lnTo>
                  <a:lnTo>
                    <a:pt x="85014" y="18467"/>
                  </a:lnTo>
                  <a:lnTo>
                    <a:pt x="135068" y="77977"/>
                  </a:lnTo>
                  <a:lnTo>
                    <a:pt x="160056" y="125594"/>
                  </a:lnTo>
                  <a:lnTo>
                    <a:pt x="176257" y="178847"/>
                  </a:lnTo>
                  <a:lnTo>
                    <a:pt x="181232" y="205356"/>
                  </a:lnTo>
                  <a:lnTo>
                    <a:pt x="176790" y="251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075357" y="1495046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54756"/>
                  </a:lnTo>
                  <a:lnTo>
                    <a:pt x="0" y="202222"/>
                  </a:lnTo>
                  <a:lnTo>
                    <a:pt x="0" y="253330"/>
                  </a:lnTo>
                  <a:lnTo>
                    <a:pt x="0" y="305518"/>
                  </a:lnTo>
                  <a:lnTo>
                    <a:pt x="0" y="364265"/>
                  </a:lnTo>
                  <a:lnTo>
                    <a:pt x="0" y="408731"/>
                  </a:lnTo>
                  <a:lnTo>
                    <a:pt x="1170" y="470885"/>
                  </a:lnTo>
                  <a:lnTo>
                    <a:pt x="8334" y="525636"/>
                  </a:lnTo>
                  <a:lnTo>
                    <a:pt x="10529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791088" y="1663502"/>
              <a:ext cx="410613" cy="21058"/>
            </a:xfrm>
            <a:custGeom>
              <a:avLst/>
              <a:gdLst/>
              <a:ahLst/>
              <a:cxnLst/>
              <a:rect l="0" t="0" r="0" b="0"/>
              <a:pathLst>
                <a:path w="410613" h="21058">
                  <a:moveTo>
                    <a:pt x="410612" y="0"/>
                  </a:moveTo>
                  <a:lnTo>
                    <a:pt x="351994" y="14654"/>
                  </a:lnTo>
                  <a:lnTo>
                    <a:pt x="306026" y="19160"/>
                  </a:lnTo>
                  <a:lnTo>
                    <a:pt x="244182" y="20495"/>
                  </a:lnTo>
                  <a:lnTo>
                    <a:pt x="200942" y="20807"/>
                  </a:lnTo>
                  <a:lnTo>
                    <a:pt x="158327" y="19776"/>
                  </a:lnTo>
                  <a:lnTo>
                    <a:pt x="115992" y="15418"/>
                  </a:lnTo>
                  <a:lnTo>
                    <a:pt x="70659" y="15822"/>
                  </a:lnTo>
                  <a:lnTo>
                    <a:pt x="20935" y="195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64870" y="200041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063378" y="2263652"/>
            <a:ext cx="1063379" cy="891982"/>
            <a:chOff x="1063378" y="2263652"/>
            <a:chExt cx="1063379" cy="891982"/>
          </a:xfrm>
        </p:grpSpPr>
        <p:sp>
          <p:nvSpPr>
            <p:cNvPr id="80" name="Freeform 79"/>
            <p:cNvSpPr/>
            <p:nvPr/>
          </p:nvSpPr>
          <p:spPr>
            <a:xfrm>
              <a:off x="1063378" y="2263652"/>
              <a:ext cx="1063379" cy="52618"/>
            </a:xfrm>
            <a:custGeom>
              <a:avLst/>
              <a:gdLst/>
              <a:ahLst/>
              <a:cxnLst/>
              <a:rect l="0" t="0" r="0" b="0"/>
              <a:pathLst>
                <a:path w="1063379" h="52618">
                  <a:moveTo>
                    <a:pt x="1063378" y="10503"/>
                  </a:moveTo>
                  <a:lnTo>
                    <a:pt x="1002994" y="2170"/>
                  </a:lnTo>
                  <a:lnTo>
                    <a:pt x="945271" y="625"/>
                  </a:lnTo>
                  <a:lnTo>
                    <a:pt x="903261" y="263"/>
                  </a:lnTo>
                  <a:lnTo>
                    <a:pt x="857294" y="103"/>
                  </a:lnTo>
                  <a:lnTo>
                    <a:pt x="809568" y="32"/>
                  </a:lnTo>
                  <a:lnTo>
                    <a:pt x="763400" y="0"/>
                  </a:lnTo>
                  <a:lnTo>
                    <a:pt x="705694" y="1152"/>
                  </a:lnTo>
                  <a:lnTo>
                    <a:pt x="657271" y="7212"/>
                  </a:lnTo>
                  <a:lnTo>
                    <a:pt x="607568" y="9528"/>
                  </a:lnTo>
                  <a:lnTo>
                    <a:pt x="545139" y="10310"/>
                  </a:lnTo>
                  <a:lnTo>
                    <a:pt x="494145" y="10446"/>
                  </a:lnTo>
                  <a:lnTo>
                    <a:pt x="441991" y="13606"/>
                  </a:lnTo>
                  <a:lnTo>
                    <a:pt x="389493" y="18831"/>
                  </a:lnTo>
                  <a:lnTo>
                    <a:pt x="340013" y="20379"/>
                  </a:lnTo>
                  <a:lnTo>
                    <a:pt x="292597" y="20838"/>
                  </a:lnTo>
                  <a:lnTo>
                    <a:pt x="229762" y="26583"/>
                  </a:lnTo>
                  <a:lnTo>
                    <a:pt x="180901" y="30085"/>
                  </a:lnTo>
                  <a:lnTo>
                    <a:pt x="120395" y="38504"/>
                  </a:lnTo>
                  <a:lnTo>
                    <a:pt x="57143" y="44500"/>
                  </a:lnTo>
                  <a:lnTo>
                    <a:pt x="0" y="526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444190" y="2295212"/>
              <a:ext cx="261427" cy="860422"/>
            </a:xfrm>
            <a:custGeom>
              <a:avLst/>
              <a:gdLst/>
              <a:ahLst/>
              <a:cxnLst/>
              <a:rect l="0" t="0" r="0" b="0"/>
              <a:pathLst>
                <a:path w="261427" h="860422">
                  <a:moveTo>
                    <a:pt x="135084" y="0"/>
                  </a:moveTo>
                  <a:lnTo>
                    <a:pt x="126751" y="37478"/>
                  </a:lnTo>
                  <a:lnTo>
                    <a:pt x="124989" y="94491"/>
                  </a:lnTo>
                  <a:lnTo>
                    <a:pt x="124684" y="144851"/>
                  </a:lnTo>
                  <a:lnTo>
                    <a:pt x="130183" y="207995"/>
                  </a:lnTo>
                  <a:lnTo>
                    <a:pt x="132906" y="254659"/>
                  </a:lnTo>
                  <a:lnTo>
                    <a:pt x="134439" y="317610"/>
                  </a:lnTo>
                  <a:lnTo>
                    <a:pt x="134957" y="380802"/>
                  </a:lnTo>
                  <a:lnTo>
                    <a:pt x="135059" y="438345"/>
                  </a:lnTo>
                  <a:lnTo>
                    <a:pt x="135079" y="494772"/>
                  </a:lnTo>
                  <a:lnTo>
                    <a:pt x="129494" y="550978"/>
                  </a:lnTo>
                  <a:lnTo>
                    <a:pt x="120430" y="598691"/>
                  </a:lnTo>
                  <a:lnTo>
                    <a:pt x="115924" y="661051"/>
                  </a:lnTo>
                  <a:lnTo>
                    <a:pt x="109000" y="709034"/>
                  </a:lnTo>
                  <a:lnTo>
                    <a:pt x="105129" y="762245"/>
                  </a:lnTo>
                  <a:lnTo>
                    <a:pt x="98392" y="811287"/>
                  </a:lnTo>
                  <a:lnTo>
                    <a:pt x="94577" y="855454"/>
                  </a:lnTo>
                  <a:lnTo>
                    <a:pt x="91702" y="860421"/>
                  </a:lnTo>
                  <a:lnTo>
                    <a:pt x="87445" y="859053"/>
                  </a:lnTo>
                  <a:lnTo>
                    <a:pt x="82268" y="853462"/>
                  </a:lnTo>
                  <a:lnTo>
                    <a:pt x="64383" y="803631"/>
                  </a:lnTo>
                  <a:lnTo>
                    <a:pt x="42653" y="744395"/>
                  </a:lnTo>
                  <a:lnTo>
                    <a:pt x="21160" y="682305"/>
                  </a:lnTo>
                  <a:lnTo>
                    <a:pt x="10025" y="626149"/>
                  </a:lnTo>
                  <a:lnTo>
                    <a:pt x="4243" y="602333"/>
                  </a:lnTo>
                  <a:lnTo>
                    <a:pt x="2233" y="600427"/>
                  </a:lnTo>
                  <a:lnTo>
                    <a:pt x="0" y="613907"/>
                  </a:lnTo>
                  <a:lnTo>
                    <a:pt x="9902" y="672057"/>
                  </a:lnTo>
                  <a:lnTo>
                    <a:pt x="23009" y="726768"/>
                  </a:lnTo>
                  <a:lnTo>
                    <a:pt x="43477" y="788291"/>
                  </a:lnTo>
                  <a:lnTo>
                    <a:pt x="74385" y="849571"/>
                  </a:lnTo>
                  <a:lnTo>
                    <a:pt x="80580" y="857669"/>
                  </a:lnTo>
                  <a:lnTo>
                    <a:pt x="87050" y="859558"/>
                  </a:lnTo>
                  <a:lnTo>
                    <a:pt x="93703" y="857308"/>
                  </a:lnTo>
                  <a:lnTo>
                    <a:pt x="100478" y="852299"/>
                  </a:lnTo>
                  <a:lnTo>
                    <a:pt x="111125" y="837374"/>
                  </a:lnTo>
                  <a:lnTo>
                    <a:pt x="126815" y="812360"/>
                  </a:lnTo>
                  <a:lnTo>
                    <a:pt x="143163" y="787011"/>
                  </a:lnTo>
                  <a:lnTo>
                    <a:pt x="158535" y="760393"/>
                  </a:lnTo>
                  <a:lnTo>
                    <a:pt x="205414" y="699991"/>
                  </a:lnTo>
                  <a:lnTo>
                    <a:pt x="240388" y="666626"/>
                  </a:lnTo>
                  <a:lnTo>
                    <a:pt x="261426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986665" y="3148020"/>
            <a:ext cx="1740216" cy="1471768"/>
            <a:chOff x="986665" y="3148020"/>
            <a:chExt cx="1740216" cy="1471768"/>
          </a:xfrm>
        </p:grpSpPr>
        <p:sp>
          <p:nvSpPr>
            <p:cNvPr id="83" name="Freeform 82"/>
            <p:cNvSpPr/>
            <p:nvPr/>
          </p:nvSpPr>
          <p:spPr>
            <a:xfrm>
              <a:off x="986665" y="3393875"/>
              <a:ext cx="313814" cy="425070"/>
            </a:xfrm>
            <a:custGeom>
              <a:avLst/>
              <a:gdLst/>
              <a:ahLst/>
              <a:cxnLst/>
              <a:rect l="0" t="0" r="0" b="0"/>
              <a:pathLst>
                <a:path w="313814" h="425070">
                  <a:moveTo>
                    <a:pt x="234640" y="38415"/>
                  </a:moveTo>
                  <a:lnTo>
                    <a:pt x="199743" y="9106"/>
                  </a:lnTo>
                  <a:lnTo>
                    <a:pt x="177406" y="1992"/>
                  </a:lnTo>
                  <a:lnTo>
                    <a:pt x="151881" y="0"/>
                  </a:lnTo>
                  <a:lnTo>
                    <a:pt x="97367" y="8253"/>
                  </a:lnTo>
                  <a:lnTo>
                    <a:pt x="58656" y="20899"/>
                  </a:lnTo>
                  <a:lnTo>
                    <a:pt x="37102" y="34140"/>
                  </a:lnTo>
                  <a:lnTo>
                    <a:pt x="12984" y="61324"/>
                  </a:lnTo>
                  <a:lnTo>
                    <a:pt x="2375" y="81352"/>
                  </a:lnTo>
                  <a:lnTo>
                    <a:pt x="0" y="105071"/>
                  </a:lnTo>
                  <a:lnTo>
                    <a:pt x="4014" y="130041"/>
                  </a:lnTo>
                  <a:lnTo>
                    <a:pt x="19427" y="162660"/>
                  </a:lnTo>
                  <a:lnTo>
                    <a:pt x="32145" y="179813"/>
                  </a:lnTo>
                  <a:lnTo>
                    <a:pt x="51836" y="188996"/>
                  </a:lnTo>
                  <a:lnTo>
                    <a:pt x="108194" y="194891"/>
                  </a:lnTo>
                  <a:lnTo>
                    <a:pt x="160010" y="188820"/>
                  </a:lnTo>
                  <a:lnTo>
                    <a:pt x="210973" y="189527"/>
                  </a:lnTo>
                  <a:lnTo>
                    <a:pt x="233480" y="195653"/>
                  </a:lnTo>
                  <a:lnTo>
                    <a:pt x="255182" y="206175"/>
                  </a:lnTo>
                  <a:lnTo>
                    <a:pt x="281541" y="230841"/>
                  </a:lnTo>
                  <a:lnTo>
                    <a:pt x="304169" y="260377"/>
                  </a:lnTo>
                  <a:lnTo>
                    <a:pt x="312335" y="287193"/>
                  </a:lnTo>
                  <a:lnTo>
                    <a:pt x="313813" y="328936"/>
                  </a:lnTo>
                  <a:lnTo>
                    <a:pt x="308433" y="352369"/>
                  </a:lnTo>
                  <a:lnTo>
                    <a:pt x="298243" y="374482"/>
                  </a:lnTo>
                  <a:lnTo>
                    <a:pt x="273763" y="401073"/>
                  </a:lnTo>
                  <a:lnTo>
                    <a:pt x="238693" y="418180"/>
                  </a:lnTo>
                  <a:lnTo>
                    <a:pt x="198666" y="425069"/>
                  </a:lnTo>
                  <a:lnTo>
                    <a:pt x="151582" y="421520"/>
                  </a:lnTo>
                  <a:lnTo>
                    <a:pt x="111764" y="407471"/>
                  </a:lnTo>
                  <a:lnTo>
                    <a:pt x="56112" y="374938"/>
                  </a:lnTo>
                  <a:lnTo>
                    <a:pt x="37141" y="361116"/>
                  </a:lnTo>
                  <a:lnTo>
                    <a:pt x="13542" y="33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368704" y="3474404"/>
              <a:ext cx="144713" cy="315799"/>
            </a:xfrm>
            <a:custGeom>
              <a:avLst/>
              <a:gdLst/>
              <a:ahLst/>
              <a:cxnLst/>
              <a:rect l="0" t="0" r="0" b="0"/>
              <a:pathLst>
                <a:path w="144713" h="315799">
                  <a:moveTo>
                    <a:pt x="0" y="10528"/>
                  </a:moveTo>
                  <a:lnTo>
                    <a:pt x="0" y="69145"/>
                  </a:lnTo>
                  <a:lnTo>
                    <a:pt x="0" y="123319"/>
                  </a:lnTo>
                  <a:lnTo>
                    <a:pt x="0" y="182200"/>
                  </a:lnTo>
                  <a:lnTo>
                    <a:pt x="5589" y="244220"/>
                  </a:lnTo>
                  <a:lnTo>
                    <a:pt x="14654" y="281762"/>
                  </a:lnTo>
                  <a:lnTo>
                    <a:pt x="27570" y="301092"/>
                  </a:lnTo>
                  <a:lnTo>
                    <a:pt x="35928" y="309523"/>
                  </a:lnTo>
                  <a:lnTo>
                    <a:pt x="45009" y="313973"/>
                  </a:lnTo>
                  <a:lnTo>
                    <a:pt x="64458" y="315798"/>
                  </a:lnTo>
                  <a:lnTo>
                    <a:pt x="81680" y="309590"/>
                  </a:lnTo>
                  <a:lnTo>
                    <a:pt x="97134" y="297863"/>
                  </a:lnTo>
                  <a:lnTo>
                    <a:pt x="111801" y="280952"/>
                  </a:lnTo>
                  <a:lnTo>
                    <a:pt x="131875" y="224689"/>
                  </a:lnTo>
                  <a:lnTo>
                    <a:pt x="142280" y="174459"/>
                  </a:lnTo>
                  <a:lnTo>
                    <a:pt x="144712" y="123701"/>
                  </a:lnTo>
                  <a:lnTo>
                    <a:pt x="135647" y="67155"/>
                  </a:lnTo>
                  <a:lnTo>
                    <a:pt x="118826" y="970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42445" y="3305948"/>
              <a:ext cx="195593" cy="438027"/>
            </a:xfrm>
            <a:custGeom>
              <a:avLst/>
              <a:gdLst/>
              <a:ahLst/>
              <a:cxnLst/>
              <a:rect l="0" t="0" r="0" b="0"/>
              <a:pathLst>
                <a:path w="195593" h="438027">
                  <a:moveTo>
                    <a:pt x="0" y="0"/>
                  </a:moveTo>
                  <a:lnTo>
                    <a:pt x="3120" y="48930"/>
                  </a:lnTo>
                  <a:lnTo>
                    <a:pt x="8333" y="99896"/>
                  </a:lnTo>
                  <a:lnTo>
                    <a:pt x="15684" y="163232"/>
                  </a:lnTo>
                  <a:lnTo>
                    <a:pt x="19465" y="215261"/>
                  </a:lnTo>
                  <a:lnTo>
                    <a:pt x="20586" y="275131"/>
                  </a:lnTo>
                  <a:lnTo>
                    <a:pt x="28200" y="334197"/>
                  </a:lnTo>
                  <a:lnTo>
                    <a:pt x="30917" y="389711"/>
                  </a:lnTo>
                  <a:lnTo>
                    <a:pt x="31288" y="407171"/>
                  </a:lnTo>
                  <a:lnTo>
                    <a:pt x="37136" y="367120"/>
                  </a:lnTo>
                  <a:lnTo>
                    <a:pt x="56331" y="305205"/>
                  </a:lnTo>
                  <a:lnTo>
                    <a:pt x="72323" y="279294"/>
                  </a:lnTo>
                  <a:lnTo>
                    <a:pt x="88296" y="267240"/>
                  </a:lnTo>
                  <a:lnTo>
                    <a:pt x="97468" y="262388"/>
                  </a:lnTo>
                  <a:lnTo>
                    <a:pt x="120138" y="260117"/>
                  </a:lnTo>
                  <a:lnTo>
                    <a:pt x="143472" y="264176"/>
                  </a:lnTo>
                  <a:lnTo>
                    <a:pt x="161641" y="273779"/>
                  </a:lnTo>
                  <a:lnTo>
                    <a:pt x="185024" y="297929"/>
                  </a:lnTo>
                  <a:lnTo>
                    <a:pt x="193367" y="320366"/>
                  </a:lnTo>
                  <a:lnTo>
                    <a:pt x="195592" y="332900"/>
                  </a:lnTo>
                  <a:lnTo>
                    <a:pt x="191825" y="359305"/>
                  </a:lnTo>
                  <a:lnTo>
                    <a:pt x="176550" y="394240"/>
                  </a:lnTo>
                  <a:lnTo>
                    <a:pt x="154087" y="419409"/>
                  </a:lnTo>
                  <a:lnTo>
                    <a:pt x="144838" y="427005"/>
                  </a:lnTo>
                  <a:lnTo>
                    <a:pt x="122085" y="435445"/>
                  </a:lnTo>
                  <a:lnTo>
                    <a:pt x="97544" y="438026"/>
                  </a:lnTo>
                  <a:lnTo>
                    <a:pt x="74938" y="435274"/>
                  </a:lnTo>
                  <a:lnTo>
                    <a:pt x="56313" y="427031"/>
                  </a:lnTo>
                  <a:lnTo>
                    <a:pt x="42575" y="416739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21430" y="3537575"/>
              <a:ext cx="162611" cy="421141"/>
            </a:xfrm>
            <a:custGeom>
              <a:avLst/>
              <a:gdLst/>
              <a:ahLst/>
              <a:cxnLst/>
              <a:rect l="0" t="0" r="0" b="0"/>
              <a:pathLst>
                <a:path w="162611" h="421141">
                  <a:moveTo>
                    <a:pt x="105285" y="0"/>
                  </a:moveTo>
                  <a:lnTo>
                    <a:pt x="108404" y="60383"/>
                  </a:lnTo>
                  <a:lnTo>
                    <a:pt x="119939" y="121632"/>
                  </a:lnTo>
                  <a:lnTo>
                    <a:pt x="136951" y="178364"/>
                  </a:lnTo>
                  <a:lnTo>
                    <a:pt x="150924" y="232154"/>
                  </a:lnTo>
                  <a:lnTo>
                    <a:pt x="162610" y="289530"/>
                  </a:lnTo>
                  <a:lnTo>
                    <a:pt x="160788" y="313513"/>
                  </a:lnTo>
                  <a:lnTo>
                    <a:pt x="152960" y="332751"/>
                  </a:lnTo>
                  <a:lnTo>
                    <a:pt x="147596" y="341157"/>
                  </a:lnTo>
                  <a:lnTo>
                    <a:pt x="132279" y="353616"/>
                  </a:lnTo>
                  <a:lnTo>
                    <a:pt x="73296" y="378644"/>
                  </a:lnTo>
                  <a:lnTo>
                    <a:pt x="31505" y="39857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863544" y="341123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00414" y="3414165"/>
              <a:ext cx="210571" cy="211794"/>
            </a:xfrm>
            <a:custGeom>
              <a:avLst/>
              <a:gdLst/>
              <a:ahLst/>
              <a:cxnLst/>
              <a:rect l="0" t="0" r="0" b="0"/>
              <a:pathLst>
                <a:path w="210571" h="211794">
                  <a:moveTo>
                    <a:pt x="0" y="102353"/>
                  </a:moveTo>
                  <a:lnTo>
                    <a:pt x="54145" y="102353"/>
                  </a:lnTo>
                  <a:lnTo>
                    <a:pt x="109091" y="102353"/>
                  </a:lnTo>
                  <a:lnTo>
                    <a:pt x="145407" y="96764"/>
                  </a:lnTo>
                  <a:lnTo>
                    <a:pt x="178394" y="82109"/>
                  </a:lnTo>
                  <a:lnTo>
                    <a:pt x="185610" y="73649"/>
                  </a:lnTo>
                  <a:lnTo>
                    <a:pt x="193628" y="51771"/>
                  </a:lnTo>
                  <a:lnTo>
                    <a:pt x="192256" y="41725"/>
                  </a:lnTo>
                  <a:lnTo>
                    <a:pt x="181373" y="24325"/>
                  </a:lnTo>
                  <a:lnTo>
                    <a:pt x="164839" y="11912"/>
                  </a:lnTo>
                  <a:lnTo>
                    <a:pt x="144621" y="3665"/>
                  </a:lnTo>
                  <a:lnTo>
                    <a:pt x="120038" y="0"/>
                  </a:lnTo>
                  <a:lnTo>
                    <a:pt x="96634" y="4610"/>
                  </a:lnTo>
                  <a:lnTo>
                    <a:pt x="66847" y="20359"/>
                  </a:lnTo>
                  <a:lnTo>
                    <a:pt x="58603" y="26633"/>
                  </a:lnTo>
                  <a:lnTo>
                    <a:pt x="49442" y="46083"/>
                  </a:lnTo>
                  <a:lnTo>
                    <a:pt x="46541" y="69155"/>
                  </a:lnTo>
                  <a:lnTo>
                    <a:pt x="57197" y="128787"/>
                  </a:lnTo>
                  <a:lnTo>
                    <a:pt x="85290" y="185902"/>
                  </a:lnTo>
                  <a:lnTo>
                    <a:pt x="91955" y="196657"/>
                  </a:lnTo>
                  <a:lnTo>
                    <a:pt x="101078" y="203827"/>
                  </a:lnTo>
                  <a:lnTo>
                    <a:pt x="123692" y="211793"/>
                  </a:lnTo>
                  <a:lnTo>
                    <a:pt x="157142" y="210689"/>
                  </a:lnTo>
                  <a:lnTo>
                    <a:pt x="210570" y="197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98598" y="3393297"/>
              <a:ext cx="175600" cy="221032"/>
            </a:xfrm>
            <a:custGeom>
              <a:avLst/>
              <a:gdLst/>
              <a:ahLst/>
              <a:cxnLst/>
              <a:rect l="0" t="0" r="0" b="0"/>
              <a:pathLst>
                <a:path w="175600" h="221032">
                  <a:moveTo>
                    <a:pt x="133484" y="17936"/>
                  </a:moveTo>
                  <a:lnTo>
                    <a:pt x="122306" y="6757"/>
                  </a:lnTo>
                  <a:lnTo>
                    <a:pt x="104340" y="1269"/>
                  </a:lnTo>
                  <a:lnTo>
                    <a:pt x="81927" y="0"/>
                  </a:lnTo>
                  <a:lnTo>
                    <a:pt x="60267" y="3335"/>
                  </a:lnTo>
                  <a:lnTo>
                    <a:pt x="28342" y="22968"/>
                  </a:lnTo>
                  <a:lnTo>
                    <a:pt x="13445" y="44349"/>
                  </a:lnTo>
                  <a:lnTo>
                    <a:pt x="4094" y="70619"/>
                  </a:lnTo>
                  <a:lnTo>
                    <a:pt x="0" y="115954"/>
                  </a:lnTo>
                  <a:lnTo>
                    <a:pt x="6846" y="152653"/>
                  </a:lnTo>
                  <a:lnTo>
                    <a:pt x="23172" y="184584"/>
                  </a:lnTo>
                  <a:lnTo>
                    <a:pt x="36104" y="201576"/>
                  </a:lnTo>
                  <a:lnTo>
                    <a:pt x="62127" y="218707"/>
                  </a:lnTo>
                  <a:lnTo>
                    <a:pt x="85003" y="221031"/>
                  </a:lnTo>
                  <a:lnTo>
                    <a:pt x="142004" y="211144"/>
                  </a:lnTo>
                  <a:lnTo>
                    <a:pt x="175599" y="2074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58424" y="3148020"/>
              <a:ext cx="84229" cy="494841"/>
            </a:xfrm>
            <a:custGeom>
              <a:avLst/>
              <a:gdLst/>
              <a:ahLst/>
              <a:cxnLst/>
              <a:rect l="0" t="0" r="0" b="0"/>
              <a:pathLst>
                <a:path w="84229" h="494841">
                  <a:moveTo>
                    <a:pt x="0" y="0"/>
                  </a:moveTo>
                  <a:lnTo>
                    <a:pt x="7236" y="50433"/>
                  </a:lnTo>
                  <a:lnTo>
                    <a:pt x="9553" y="105410"/>
                  </a:lnTo>
                  <a:lnTo>
                    <a:pt x="13456" y="167095"/>
                  </a:lnTo>
                  <a:lnTo>
                    <a:pt x="25145" y="224340"/>
                  </a:lnTo>
                  <a:lnTo>
                    <a:pt x="31483" y="279537"/>
                  </a:lnTo>
                  <a:lnTo>
                    <a:pt x="46072" y="341878"/>
                  </a:lnTo>
                  <a:lnTo>
                    <a:pt x="59750" y="390796"/>
                  </a:lnTo>
                  <a:lnTo>
                    <a:pt x="73717" y="448118"/>
                  </a:lnTo>
                  <a:lnTo>
                    <a:pt x="84228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58383" y="3274362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11233" y="0"/>
                  </a:lnTo>
                  <a:lnTo>
                    <a:pt x="261843" y="0"/>
                  </a:lnTo>
                  <a:lnTo>
                    <a:pt x="207045" y="3120"/>
                  </a:lnTo>
                  <a:lnTo>
                    <a:pt x="146355" y="8334"/>
                  </a:lnTo>
                  <a:lnTo>
                    <a:pt x="90158" y="9879"/>
                  </a:lnTo>
                  <a:lnTo>
                    <a:pt x="29247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601492" y="4000829"/>
              <a:ext cx="293638" cy="618959"/>
            </a:xfrm>
            <a:custGeom>
              <a:avLst/>
              <a:gdLst/>
              <a:ahLst/>
              <a:cxnLst/>
              <a:rect l="0" t="0" r="0" b="0"/>
              <a:pathLst>
                <a:path w="293638" h="618959">
                  <a:moveTo>
                    <a:pt x="104124" y="0"/>
                  </a:moveTo>
                  <a:lnTo>
                    <a:pt x="95059" y="58617"/>
                  </a:lnTo>
                  <a:lnTo>
                    <a:pt x="101120" y="115130"/>
                  </a:lnTo>
                  <a:lnTo>
                    <a:pt x="103234" y="171373"/>
                  </a:lnTo>
                  <a:lnTo>
                    <a:pt x="103861" y="232491"/>
                  </a:lnTo>
                  <a:lnTo>
                    <a:pt x="104007" y="274125"/>
                  </a:lnTo>
                  <a:lnTo>
                    <a:pt x="104072" y="319145"/>
                  </a:lnTo>
                  <a:lnTo>
                    <a:pt x="107228" y="378051"/>
                  </a:lnTo>
                  <a:lnTo>
                    <a:pt x="113186" y="434985"/>
                  </a:lnTo>
                  <a:lnTo>
                    <a:pt x="114218" y="488413"/>
                  </a:lnTo>
                  <a:lnTo>
                    <a:pt x="121802" y="545302"/>
                  </a:lnTo>
                  <a:lnTo>
                    <a:pt x="124514" y="600387"/>
                  </a:lnTo>
                  <a:lnTo>
                    <a:pt x="124736" y="614337"/>
                  </a:lnTo>
                  <a:lnTo>
                    <a:pt x="122545" y="618958"/>
                  </a:lnTo>
                  <a:lnTo>
                    <a:pt x="118744" y="617360"/>
                  </a:lnTo>
                  <a:lnTo>
                    <a:pt x="113871" y="611615"/>
                  </a:lnTo>
                  <a:lnTo>
                    <a:pt x="90835" y="552707"/>
                  </a:lnTo>
                  <a:lnTo>
                    <a:pt x="71721" y="503796"/>
                  </a:lnTo>
                  <a:lnTo>
                    <a:pt x="51239" y="452260"/>
                  </a:lnTo>
                  <a:lnTo>
                    <a:pt x="23358" y="393622"/>
                  </a:lnTo>
                  <a:lnTo>
                    <a:pt x="0" y="355263"/>
                  </a:lnTo>
                  <a:lnTo>
                    <a:pt x="13063" y="377321"/>
                  </a:lnTo>
                  <a:lnTo>
                    <a:pt x="43779" y="431444"/>
                  </a:lnTo>
                  <a:lnTo>
                    <a:pt x="70557" y="489870"/>
                  </a:lnTo>
                  <a:lnTo>
                    <a:pt x="112658" y="552041"/>
                  </a:lnTo>
                  <a:lnTo>
                    <a:pt x="120342" y="561050"/>
                  </a:lnTo>
                  <a:lnTo>
                    <a:pt x="128974" y="565886"/>
                  </a:lnTo>
                  <a:lnTo>
                    <a:pt x="147924" y="568139"/>
                  </a:lnTo>
                  <a:lnTo>
                    <a:pt x="156721" y="564763"/>
                  </a:lnTo>
                  <a:lnTo>
                    <a:pt x="172734" y="551653"/>
                  </a:lnTo>
                  <a:lnTo>
                    <a:pt x="209201" y="496197"/>
                  </a:lnTo>
                  <a:lnTo>
                    <a:pt x="252882" y="435140"/>
                  </a:lnTo>
                  <a:lnTo>
                    <a:pt x="29363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379666" y="4706238"/>
            <a:ext cx="823498" cy="533896"/>
            <a:chOff x="1379666" y="4706238"/>
            <a:chExt cx="823498" cy="533896"/>
          </a:xfrm>
        </p:grpSpPr>
        <p:sp>
          <p:nvSpPr>
            <p:cNvPr id="94" name="Freeform 93"/>
            <p:cNvSpPr/>
            <p:nvPr/>
          </p:nvSpPr>
          <p:spPr>
            <a:xfrm>
              <a:off x="1379666" y="4895751"/>
              <a:ext cx="262440" cy="344383"/>
            </a:xfrm>
            <a:custGeom>
              <a:avLst/>
              <a:gdLst/>
              <a:ahLst/>
              <a:cxnLst/>
              <a:rect l="0" t="0" r="0" b="0"/>
              <a:pathLst>
                <a:path w="262440" h="344383">
                  <a:moveTo>
                    <a:pt x="10095" y="42114"/>
                  </a:moveTo>
                  <a:lnTo>
                    <a:pt x="1762" y="79592"/>
                  </a:lnTo>
                  <a:lnTo>
                    <a:pt x="0" y="136605"/>
                  </a:lnTo>
                  <a:lnTo>
                    <a:pt x="822" y="196956"/>
                  </a:lnTo>
                  <a:lnTo>
                    <a:pt x="6828" y="245660"/>
                  </a:lnTo>
                  <a:lnTo>
                    <a:pt x="11467" y="289077"/>
                  </a:lnTo>
                  <a:lnTo>
                    <a:pt x="26619" y="323519"/>
                  </a:lnTo>
                  <a:lnTo>
                    <a:pt x="39276" y="341098"/>
                  </a:lnTo>
                  <a:lnTo>
                    <a:pt x="45927" y="344382"/>
                  </a:lnTo>
                  <a:lnTo>
                    <a:pt x="52700" y="344231"/>
                  </a:lnTo>
                  <a:lnTo>
                    <a:pt x="66465" y="337826"/>
                  </a:lnTo>
                  <a:lnTo>
                    <a:pt x="80382" y="327179"/>
                  </a:lnTo>
                  <a:lnTo>
                    <a:pt x="91247" y="308410"/>
                  </a:lnTo>
                  <a:lnTo>
                    <a:pt x="110296" y="251920"/>
                  </a:lnTo>
                  <a:lnTo>
                    <a:pt x="115044" y="221002"/>
                  </a:lnTo>
                  <a:lnTo>
                    <a:pt x="117495" y="221034"/>
                  </a:lnTo>
                  <a:lnTo>
                    <a:pt x="120300" y="224565"/>
                  </a:lnTo>
                  <a:lnTo>
                    <a:pt x="131005" y="284035"/>
                  </a:lnTo>
                  <a:lnTo>
                    <a:pt x="143382" y="302103"/>
                  </a:lnTo>
                  <a:lnTo>
                    <a:pt x="151595" y="310196"/>
                  </a:lnTo>
                  <a:lnTo>
                    <a:pt x="160581" y="314422"/>
                  </a:lnTo>
                  <a:lnTo>
                    <a:pt x="179923" y="315998"/>
                  </a:lnTo>
                  <a:lnTo>
                    <a:pt x="197098" y="309679"/>
                  </a:lnTo>
                  <a:lnTo>
                    <a:pt x="204954" y="304719"/>
                  </a:lnTo>
                  <a:lnTo>
                    <a:pt x="216802" y="289848"/>
                  </a:lnTo>
                  <a:lnTo>
                    <a:pt x="244940" y="233098"/>
                  </a:lnTo>
                  <a:lnTo>
                    <a:pt x="258909" y="175462"/>
                  </a:lnTo>
                  <a:lnTo>
                    <a:pt x="261633" y="125299"/>
                  </a:lnTo>
                  <a:lnTo>
                    <a:pt x="262439" y="76510"/>
                  </a:lnTo>
                  <a:lnTo>
                    <a:pt x="260288" y="48042"/>
                  </a:lnTo>
                  <a:lnTo>
                    <a:pt x="2417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76226" y="4706238"/>
              <a:ext cx="218904" cy="441722"/>
            </a:xfrm>
            <a:custGeom>
              <a:avLst/>
              <a:gdLst/>
              <a:ahLst/>
              <a:cxnLst/>
              <a:rect l="0" t="0" r="0" b="0"/>
              <a:pathLst>
                <a:path w="218904" h="44172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32310"/>
                  </a:lnTo>
                  <a:lnTo>
                    <a:pt x="17003" y="191281"/>
                  </a:lnTo>
                  <a:lnTo>
                    <a:pt x="26900" y="252384"/>
                  </a:lnTo>
                  <a:lnTo>
                    <a:pt x="35541" y="307187"/>
                  </a:lnTo>
                  <a:lnTo>
                    <a:pt x="38622" y="360990"/>
                  </a:lnTo>
                  <a:lnTo>
                    <a:pt x="40704" y="411637"/>
                  </a:lnTo>
                  <a:lnTo>
                    <a:pt x="45871" y="441721"/>
                  </a:lnTo>
                  <a:lnTo>
                    <a:pt x="43344" y="433406"/>
                  </a:lnTo>
                  <a:lnTo>
                    <a:pt x="41765" y="381535"/>
                  </a:lnTo>
                  <a:lnTo>
                    <a:pt x="51505" y="321203"/>
                  </a:lnTo>
                  <a:lnTo>
                    <a:pt x="69304" y="265087"/>
                  </a:lnTo>
                  <a:lnTo>
                    <a:pt x="80665" y="248058"/>
                  </a:lnTo>
                  <a:lnTo>
                    <a:pt x="96633" y="235810"/>
                  </a:lnTo>
                  <a:lnTo>
                    <a:pt x="105804" y="230906"/>
                  </a:lnTo>
                  <a:lnTo>
                    <a:pt x="125353" y="228577"/>
                  </a:lnTo>
                  <a:lnTo>
                    <a:pt x="135479" y="229594"/>
                  </a:lnTo>
                  <a:lnTo>
                    <a:pt x="152970" y="240082"/>
                  </a:lnTo>
                  <a:lnTo>
                    <a:pt x="175971" y="268837"/>
                  </a:lnTo>
                  <a:lnTo>
                    <a:pt x="199114" y="320476"/>
                  </a:lnTo>
                  <a:lnTo>
                    <a:pt x="207715" y="374566"/>
                  </a:lnTo>
                  <a:lnTo>
                    <a:pt x="218903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61005" y="4822052"/>
              <a:ext cx="242159" cy="312749"/>
            </a:xfrm>
            <a:custGeom>
              <a:avLst/>
              <a:gdLst/>
              <a:ahLst/>
              <a:cxnLst/>
              <a:rect l="0" t="0" r="0" b="0"/>
              <a:pathLst>
                <a:path w="242159" h="312749">
                  <a:moveTo>
                    <a:pt x="102580" y="52642"/>
                  </a:moveTo>
                  <a:lnTo>
                    <a:pt x="85812" y="47053"/>
                  </a:lnTo>
                  <a:lnTo>
                    <a:pt x="68222" y="50548"/>
                  </a:lnTo>
                  <a:lnTo>
                    <a:pt x="49875" y="61070"/>
                  </a:lnTo>
                  <a:lnTo>
                    <a:pt x="27562" y="86725"/>
                  </a:lnTo>
                  <a:lnTo>
                    <a:pt x="5065" y="142788"/>
                  </a:lnTo>
                  <a:lnTo>
                    <a:pt x="0" y="203073"/>
                  </a:lnTo>
                  <a:lnTo>
                    <a:pt x="12152" y="262225"/>
                  </a:lnTo>
                  <a:lnTo>
                    <a:pt x="27693" y="288916"/>
                  </a:lnTo>
                  <a:lnTo>
                    <a:pt x="43561" y="301152"/>
                  </a:lnTo>
                  <a:lnTo>
                    <a:pt x="63481" y="309320"/>
                  </a:lnTo>
                  <a:lnTo>
                    <a:pt x="99834" y="312748"/>
                  </a:lnTo>
                  <a:lnTo>
                    <a:pt x="133352" y="305705"/>
                  </a:lnTo>
                  <a:lnTo>
                    <a:pt x="196095" y="269648"/>
                  </a:lnTo>
                  <a:lnTo>
                    <a:pt x="219326" y="247831"/>
                  </a:lnTo>
                  <a:lnTo>
                    <a:pt x="234138" y="218491"/>
                  </a:lnTo>
                  <a:lnTo>
                    <a:pt x="242158" y="193813"/>
                  </a:lnTo>
                  <a:lnTo>
                    <a:pt x="242073" y="148023"/>
                  </a:lnTo>
                  <a:lnTo>
                    <a:pt x="230393" y="89723"/>
                  </a:lnTo>
                  <a:lnTo>
                    <a:pt x="206769" y="46319"/>
                  </a:lnTo>
                  <a:lnTo>
                    <a:pt x="183364" y="22303"/>
                  </a:lnTo>
                  <a:lnTo>
                    <a:pt x="173983" y="14868"/>
                  </a:lnTo>
                  <a:lnTo>
                    <a:pt x="151082" y="6608"/>
                  </a:lnTo>
                  <a:lnTo>
                    <a:pt x="11310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2015-01-08T19:59:49Z</dcterms:created>
  <dcterms:modified xsi:type="dcterms:W3CDTF">2015-01-08T20:00:37Z</dcterms:modified>
</cp:coreProperties>
</file>